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bookmarkIdSeed="2">
  <p:sldMasterIdLst>
    <p:sldMasterId id="2147483716" r:id="rId1"/>
    <p:sldMasterId id="2147483868" r:id="rId2"/>
  </p:sldMasterIdLst>
  <p:notesMasterIdLst>
    <p:notesMasterId r:id="rId49"/>
  </p:notesMasterIdLst>
  <p:handoutMasterIdLst>
    <p:handoutMasterId r:id="rId50"/>
  </p:handoutMasterIdLst>
  <p:sldIdLst>
    <p:sldId id="816" r:id="rId3"/>
    <p:sldId id="817" r:id="rId4"/>
    <p:sldId id="838" r:id="rId5"/>
    <p:sldId id="841" r:id="rId6"/>
    <p:sldId id="842" r:id="rId7"/>
    <p:sldId id="826" r:id="rId8"/>
    <p:sldId id="843" r:id="rId9"/>
    <p:sldId id="844" r:id="rId10"/>
    <p:sldId id="845" r:id="rId11"/>
    <p:sldId id="846" r:id="rId12"/>
    <p:sldId id="818" r:id="rId13"/>
    <p:sldId id="836" r:id="rId14"/>
    <p:sldId id="848" r:id="rId15"/>
    <p:sldId id="819" r:id="rId16"/>
    <p:sldId id="837" r:id="rId17"/>
    <p:sldId id="849" r:id="rId18"/>
    <p:sldId id="851" r:id="rId19"/>
    <p:sldId id="852" r:id="rId20"/>
    <p:sldId id="853" r:id="rId21"/>
    <p:sldId id="880" r:id="rId22"/>
    <p:sldId id="881" r:id="rId23"/>
    <p:sldId id="882" r:id="rId24"/>
    <p:sldId id="883" r:id="rId25"/>
    <p:sldId id="854" r:id="rId26"/>
    <p:sldId id="855" r:id="rId27"/>
    <p:sldId id="856" r:id="rId28"/>
    <p:sldId id="857" r:id="rId29"/>
    <p:sldId id="833" r:id="rId30"/>
    <p:sldId id="858" r:id="rId31"/>
    <p:sldId id="859" r:id="rId32"/>
    <p:sldId id="860" r:id="rId33"/>
    <p:sldId id="864" r:id="rId34"/>
    <p:sldId id="865" r:id="rId35"/>
    <p:sldId id="866" r:id="rId36"/>
    <p:sldId id="867" r:id="rId37"/>
    <p:sldId id="868" r:id="rId38"/>
    <p:sldId id="869" r:id="rId39"/>
    <p:sldId id="870" r:id="rId40"/>
    <p:sldId id="871" r:id="rId41"/>
    <p:sldId id="872" r:id="rId42"/>
    <p:sldId id="873" r:id="rId43"/>
    <p:sldId id="874" r:id="rId44"/>
    <p:sldId id="875" r:id="rId45"/>
    <p:sldId id="878" r:id="rId46"/>
    <p:sldId id="879" r:id="rId47"/>
    <p:sldId id="877" r:id="rId4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WOODEN LOGS  by Showeet" id="{421119B9-56D2-824C-B5CE-7F0E6A8113FC}">
          <p14:sldIdLst>
            <p14:sldId id="816"/>
            <p14:sldId id="817"/>
            <p14:sldId id="838"/>
            <p14:sldId id="841"/>
            <p14:sldId id="842"/>
            <p14:sldId id="826"/>
            <p14:sldId id="843"/>
            <p14:sldId id="844"/>
            <p14:sldId id="845"/>
            <p14:sldId id="846"/>
            <p14:sldId id="818"/>
            <p14:sldId id="836"/>
            <p14:sldId id="848"/>
            <p14:sldId id="819"/>
            <p14:sldId id="837"/>
            <p14:sldId id="849"/>
            <p14:sldId id="851"/>
            <p14:sldId id="852"/>
            <p14:sldId id="853"/>
            <p14:sldId id="880"/>
            <p14:sldId id="881"/>
            <p14:sldId id="882"/>
            <p14:sldId id="883"/>
            <p14:sldId id="854"/>
            <p14:sldId id="855"/>
            <p14:sldId id="856"/>
            <p14:sldId id="857"/>
            <p14:sldId id="833"/>
            <p14:sldId id="858"/>
            <p14:sldId id="859"/>
            <p14:sldId id="860"/>
            <p14:sldId id="864"/>
            <p14:sldId id="865"/>
            <p14:sldId id="866"/>
            <p14:sldId id="867"/>
            <p14:sldId id="868"/>
            <p14:sldId id="869"/>
            <p14:sldId id="870"/>
            <p14:sldId id="871"/>
            <p14:sldId id="872"/>
            <p14:sldId id="873"/>
            <p14:sldId id="874"/>
            <p14:sldId id="875"/>
            <p14:sldId id="878"/>
            <p14:sldId id="879"/>
            <p14:sldId id="877"/>
          </p14:sldIdLst>
        </p14:section>
        <p14:section name="CREDITS &amp; COPYRIGHTS" id="{DA1C711B-1490-492D-A9FC-5332F90F7D37}">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fredy mateo" initials="fm" lastIdx="1" clrIdx="0">
    <p:extLst>
      <p:ext uri="{19B8F6BF-5375-455C-9EA6-DF929625EA0E}">
        <p15:presenceInfo xmlns:p15="http://schemas.microsoft.com/office/powerpoint/2012/main" userId="f94ca1a0f7d2b60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EB5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204" autoAdjust="0"/>
    <p:restoredTop sz="96614" autoAdjust="0"/>
  </p:normalViewPr>
  <p:slideViewPr>
    <p:cSldViewPr snapToGrid="0" snapToObjects="1">
      <p:cViewPr varScale="1">
        <p:scale>
          <a:sx n="78" d="100"/>
          <a:sy n="78" d="100"/>
        </p:scale>
        <p:origin x="797" y="91"/>
      </p:cViewPr>
      <p:guideLst/>
    </p:cSldViewPr>
  </p:slid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97" d="100"/>
          <a:sy n="97" d="100"/>
        </p:scale>
        <p:origin x="3120" y="20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handoutMaster" Target="handoutMasters/handoutMaster1.xml"/><Relationship Id="rId55"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viewProps" Target="viewProps.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8" Type="http://schemas.openxmlformats.org/officeDocument/2006/relationships/slide" Target="slides/slide6.xml"/><Relationship Id="rId51" Type="http://schemas.openxmlformats.org/officeDocument/2006/relationships/commentAuthors" Target="commentAuthor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5D81AE2-0264-4805-9EBF-2454A10DB8FE}" type="doc">
      <dgm:prSet loTypeId="urn:microsoft.com/office/officeart/2005/8/layout/orgChart1" loCatId="hierarchy" qsTypeId="urn:microsoft.com/office/officeart/2005/8/quickstyle/3d1" qsCatId="3D" csTypeId="urn:microsoft.com/office/officeart/2005/8/colors/colorful1" csCatId="colorful" phldr="1"/>
      <dgm:spPr/>
      <dgm:t>
        <a:bodyPr/>
        <a:lstStyle/>
        <a:p>
          <a:endParaRPr lang="es-GT"/>
        </a:p>
      </dgm:t>
    </dgm:pt>
    <dgm:pt modelId="{8B1EEF3A-243F-4187-96CB-72A29C1B63DE}">
      <dgm:prSet phldrT="[Texto]"/>
      <dgm:spPr/>
      <dgm:t>
        <a:bodyPr/>
        <a:lstStyle/>
        <a:p>
          <a:pPr algn="ctr"/>
          <a:r>
            <a:rPr lang="es-GT">
              <a:solidFill>
                <a:sysClr val="windowText" lastClr="000000"/>
              </a:solidFill>
            </a:rPr>
            <a:t>Gerente General</a:t>
          </a:r>
        </a:p>
      </dgm:t>
    </dgm:pt>
    <dgm:pt modelId="{7B835A77-A372-4E71-BA2F-89388EC6FFFC}" type="parTrans" cxnId="{05067C05-9D54-4A8A-A38F-8A172BB1E2E1}">
      <dgm:prSet/>
      <dgm:spPr/>
      <dgm:t>
        <a:bodyPr/>
        <a:lstStyle/>
        <a:p>
          <a:pPr algn="ctr"/>
          <a:endParaRPr lang="es-GT">
            <a:solidFill>
              <a:sysClr val="windowText" lastClr="000000"/>
            </a:solidFill>
          </a:endParaRPr>
        </a:p>
      </dgm:t>
    </dgm:pt>
    <dgm:pt modelId="{FFF8C56A-CCE9-4AF7-9F53-CB34C6870806}" type="sibTrans" cxnId="{05067C05-9D54-4A8A-A38F-8A172BB1E2E1}">
      <dgm:prSet/>
      <dgm:spPr/>
      <dgm:t>
        <a:bodyPr/>
        <a:lstStyle/>
        <a:p>
          <a:pPr algn="ctr"/>
          <a:endParaRPr lang="es-GT">
            <a:solidFill>
              <a:sysClr val="windowText" lastClr="000000"/>
            </a:solidFill>
          </a:endParaRPr>
        </a:p>
      </dgm:t>
    </dgm:pt>
    <dgm:pt modelId="{11B02EC3-0120-4762-91A8-A9B855E7ACB6}">
      <dgm:prSet/>
      <dgm:spPr/>
      <dgm:t>
        <a:bodyPr/>
        <a:lstStyle/>
        <a:p>
          <a:pPr algn="ctr"/>
          <a:r>
            <a:rPr lang="es-GT" dirty="0">
              <a:solidFill>
                <a:sysClr val="windowText" lastClr="000000"/>
              </a:solidFill>
            </a:rPr>
            <a:t>Gerente de A&amp;B</a:t>
          </a:r>
        </a:p>
      </dgm:t>
    </dgm:pt>
    <dgm:pt modelId="{7B55A309-087A-4728-AC04-E3EACA86CD0A}" type="parTrans" cxnId="{CF9C2D15-385A-440F-91CE-0F24B8A8C362}">
      <dgm:prSet/>
      <dgm:spPr/>
      <dgm:t>
        <a:bodyPr/>
        <a:lstStyle/>
        <a:p>
          <a:pPr algn="ctr"/>
          <a:endParaRPr lang="es-GT">
            <a:solidFill>
              <a:sysClr val="windowText" lastClr="000000"/>
            </a:solidFill>
          </a:endParaRPr>
        </a:p>
      </dgm:t>
    </dgm:pt>
    <dgm:pt modelId="{498B3D77-6AA6-4A70-9889-34C1BEC458A8}" type="sibTrans" cxnId="{CF9C2D15-385A-440F-91CE-0F24B8A8C362}">
      <dgm:prSet/>
      <dgm:spPr/>
      <dgm:t>
        <a:bodyPr/>
        <a:lstStyle/>
        <a:p>
          <a:pPr algn="ctr"/>
          <a:endParaRPr lang="es-GT">
            <a:solidFill>
              <a:sysClr val="windowText" lastClr="000000"/>
            </a:solidFill>
          </a:endParaRPr>
        </a:p>
      </dgm:t>
    </dgm:pt>
    <dgm:pt modelId="{7E0A560B-ED7C-49EB-A93B-3D6BD8F82966}">
      <dgm:prSet/>
      <dgm:spPr/>
      <dgm:t>
        <a:bodyPr/>
        <a:lstStyle/>
        <a:p>
          <a:pPr algn="ctr"/>
          <a:r>
            <a:rPr lang="es-GT">
              <a:solidFill>
                <a:sysClr val="windowText" lastClr="000000"/>
              </a:solidFill>
            </a:rPr>
            <a:t>Chef</a:t>
          </a:r>
        </a:p>
      </dgm:t>
    </dgm:pt>
    <dgm:pt modelId="{D2C7D560-BE66-44C8-A190-E09AFBF99A78}" type="parTrans" cxnId="{AB0B1F7B-7D90-4A56-87E1-DC0C5ABD3315}">
      <dgm:prSet/>
      <dgm:spPr/>
      <dgm:t>
        <a:bodyPr/>
        <a:lstStyle/>
        <a:p>
          <a:pPr algn="ctr"/>
          <a:endParaRPr lang="es-GT">
            <a:solidFill>
              <a:sysClr val="windowText" lastClr="000000"/>
            </a:solidFill>
          </a:endParaRPr>
        </a:p>
      </dgm:t>
    </dgm:pt>
    <dgm:pt modelId="{B6518AEF-4427-40F1-AAE2-3A8199DB0AD8}" type="sibTrans" cxnId="{AB0B1F7B-7D90-4A56-87E1-DC0C5ABD3315}">
      <dgm:prSet/>
      <dgm:spPr/>
      <dgm:t>
        <a:bodyPr/>
        <a:lstStyle/>
        <a:p>
          <a:pPr algn="ctr"/>
          <a:endParaRPr lang="es-GT">
            <a:solidFill>
              <a:sysClr val="windowText" lastClr="000000"/>
            </a:solidFill>
          </a:endParaRPr>
        </a:p>
      </dgm:t>
    </dgm:pt>
    <dgm:pt modelId="{359C3BE8-3313-4BA0-8173-63E4FE63E48F}">
      <dgm:prSet/>
      <dgm:spPr/>
      <dgm:t>
        <a:bodyPr/>
        <a:lstStyle/>
        <a:p>
          <a:pPr algn="ctr"/>
          <a:r>
            <a:rPr lang="es-GT">
              <a:solidFill>
                <a:sysClr val="windowText" lastClr="000000"/>
              </a:solidFill>
            </a:rPr>
            <a:t>Mesero</a:t>
          </a:r>
        </a:p>
      </dgm:t>
    </dgm:pt>
    <dgm:pt modelId="{11E0D318-2932-4592-9294-AF94A8BA46C3}" type="parTrans" cxnId="{A609598A-9A2F-4AAE-A91D-D05F66D58303}">
      <dgm:prSet/>
      <dgm:spPr/>
      <dgm:t>
        <a:bodyPr/>
        <a:lstStyle/>
        <a:p>
          <a:pPr algn="ctr"/>
          <a:endParaRPr lang="es-GT">
            <a:solidFill>
              <a:sysClr val="windowText" lastClr="000000"/>
            </a:solidFill>
          </a:endParaRPr>
        </a:p>
      </dgm:t>
    </dgm:pt>
    <dgm:pt modelId="{AEE0D87C-C789-4496-B489-B8FE1177F89C}" type="sibTrans" cxnId="{A609598A-9A2F-4AAE-A91D-D05F66D58303}">
      <dgm:prSet/>
      <dgm:spPr/>
      <dgm:t>
        <a:bodyPr/>
        <a:lstStyle/>
        <a:p>
          <a:pPr algn="ctr"/>
          <a:endParaRPr lang="es-GT">
            <a:solidFill>
              <a:sysClr val="windowText" lastClr="000000"/>
            </a:solidFill>
          </a:endParaRPr>
        </a:p>
      </dgm:t>
    </dgm:pt>
    <dgm:pt modelId="{A515CD4C-E3D2-48C0-9457-E12CA19E3644}">
      <dgm:prSet phldrT="[Texto]"/>
      <dgm:spPr/>
      <dgm:t>
        <a:bodyPr/>
        <a:lstStyle/>
        <a:p>
          <a:pPr algn="ctr"/>
          <a:r>
            <a:rPr lang="es-GT">
              <a:solidFill>
                <a:sysClr val="windowText" lastClr="000000"/>
              </a:solidFill>
            </a:rPr>
            <a:t>Gerente Administrativo</a:t>
          </a:r>
        </a:p>
      </dgm:t>
    </dgm:pt>
    <dgm:pt modelId="{8A05F790-E963-4C20-B424-EAAD09DA41F3}" type="sibTrans" cxnId="{7D18EA8C-7BB2-483F-B38E-49581E447FED}">
      <dgm:prSet/>
      <dgm:spPr/>
      <dgm:t>
        <a:bodyPr/>
        <a:lstStyle/>
        <a:p>
          <a:pPr algn="ctr"/>
          <a:endParaRPr lang="es-GT">
            <a:solidFill>
              <a:sysClr val="windowText" lastClr="000000"/>
            </a:solidFill>
          </a:endParaRPr>
        </a:p>
      </dgm:t>
    </dgm:pt>
    <dgm:pt modelId="{A93CAA65-0976-4C27-AA01-BD72D9881297}" type="parTrans" cxnId="{7D18EA8C-7BB2-483F-B38E-49581E447FED}">
      <dgm:prSet/>
      <dgm:spPr/>
      <dgm:t>
        <a:bodyPr/>
        <a:lstStyle/>
        <a:p>
          <a:pPr algn="ctr"/>
          <a:endParaRPr lang="es-GT">
            <a:solidFill>
              <a:sysClr val="windowText" lastClr="000000"/>
            </a:solidFill>
          </a:endParaRPr>
        </a:p>
      </dgm:t>
    </dgm:pt>
    <dgm:pt modelId="{DFE82443-C0A6-4AE8-9071-D3A24CD6CAC0}">
      <dgm:prSet/>
      <dgm:spPr/>
      <dgm:t>
        <a:bodyPr/>
        <a:lstStyle/>
        <a:p>
          <a:pPr algn="ctr"/>
          <a:r>
            <a:rPr lang="es-GT">
              <a:solidFill>
                <a:sysClr val="windowText" lastClr="000000"/>
              </a:solidFill>
            </a:rPr>
            <a:t>Steward</a:t>
          </a:r>
        </a:p>
      </dgm:t>
    </dgm:pt>
    <dgm:pt modelId="{535256DA-EFB9-4EB5-9BFA-CFAA2F408381}" type="parTrans" cxnId="{FE3F4BE5-EC4E-4CB3-ABDB-30FAC8E4475B}">
      <dgm:prSet/>
      <dgm:spPr/>
      <dgm:t>
        <a:bodyPr/>
        <a:lstStyle/>
        <a:p>
          <a:pPr algn="ctr"/>
          <a:endParaRPr lang="es-US"/>
        </a:p>
      </dgm:t>
    </dgm:pt>
    <dgm:pt modelId="{DEC370CC-6E37-487D-AB0D-CB85A3289E4A}" type="sibTrans" cxnId="{FE3F4BE5-EC4E-4CB3-ABDB-30FAC8E4475B}">
      <dgm:prSet/>
      <dgm:spPr/>
      <dgm:t>
        <a:bodyPr/>
        <a:lstStyle/>
        <a:p>
          <a:pPr algn="ctr"/>
          <a:endParaRPr lang="es-US"/>
        </a:p>
      </dgm:t>
    </dgm:pt>
    <dgm:pt modelId="{0542D66B-F500-431E-B5C2-7920F44D08CD}" type="asst">
      <dgm:prSet/>
      <dgm:spPr>
        <a:gradFill rotWithShape="0">
          <a:gsLst>
            <a:gs pos="0">
              <a:schemeClr val="accent6"/>
            </a:gs>
            <a:gs pos="50000">
              <a:schemeClr val="accent6">
                <a:lumMod val="40000"/>
                <a:lumOff val="60000"/>
              </a:schemeClr>
            </a:gs>
            <a:gs pos="100000">
              <a:schemeClr val="accent6"/>
            </a:gs>
          </a:gsLst>
        </a:gradFill>
      </dgm:spPr>
      <dgm:t>
        <a:bodyPr/>
        <a:lstStyle/>
        <a:p>
          <a:pPr algn="ctr"/>
          <a:r>
            <a:rPr lang="es-US" b="1">
              <a:solidFill>
                <a:schemeClr val="tx1"/>
              </a:solidFill>
            </a:rPr>
            <a:t>Contador Auditor</a:t>
          </a:r>
        </a:p>
      </dgm:t>
    </dgm:pt>
    <dgm:pt modelId="{47929665-E06D-4771-A194-50D576AA6A59}" type="parTrans" cxnId="{644A07D9-252B-4C17-BB20-CF5E7D41DEA8}">
      <dgm:prSet/>
      <dgm:spPr>
        <a:ln>
          <a:prstDash val="sysDash"/>
        </a:ln>
      </dgm:spPr>
      <dgm:t>
        <a:bodyPr/>
        <a:lstStyle/>
        <a:p>
          <a:pPr algn="ctr"/>
          <a:endParaRPr lang="es-US"/>
        </a:p>
      </dgm:t>
    </dgm:pt>
    <dgm:pt modelId="{75E9755F-DAB0-4ED1-B177-6BD590838B0F}" type="sibTrans" cxnId="{644A07D9-252B-4C17-BB20-CF5E7D41DEA8}">
      <dgm:prSet/>
      <dgm:spPr/>
      <dgm:t>
        <a:bodyPr/>
        <a:lstStyle/>
        <a:p>
          <a:pPr algn="ctr"/>
          <a:endParaRPr lang="es-US"/>
        </a:p>
      </dgm:t>
    </dgm:pt>
    <dgm:pt modelId="{80DDC782-5DE1-4F42-B549-DCDB2D1E3DF9}" type="pres">
      <dgm:prSet presAssocID="{F5D81AE2-0264-4805-9EBF-2454A10DB8FE}" presName="hierChild1" presStyleCnt="0">
        <dgm:presLayoutVars>
          <dgm:orgChart val="1"/>
          <dgm:chPref val="1"/>
          <dgm:dir/>
          <dgm:animOne val="branch"/>
          <dgm:animLvl val="lvl"/>
          <dgm:resizeHandles/>
        </dgm:presLayoutVars>
      </dgm:prSet>
      <dgm:spPr/>
    </dgm:pt>
    <dgm:pt modelId="{CC62BC78-F678-45C8-A0AF-D5F48801A3B7}" type="pres">
      <dgm:prSet presAssocID="{8B1EEF3A-243F-4187-96CB-72A29C1B63DE}" presName="hierRoot1" presStyleCnt="0">
        <dgm:presLayoutVars>
          <dgm:hierBranch val="init"/>
        </dgm:presLayoutVars>
      </dgm:prSet>
      <dgm:spPr/>
    </dgm:pt>
    <dgm:pt modelId="{73962997-93AF-4507-AD5A-D2ABFFCD8D38}" type="pres">
      <dgm:prSet presAssocID="{8B1EEF3A-243F-4187-96CB-72A29C1B63DE}" presName="rootComposite1" presStyleCnt="0"/>
      <dgm:spPr/>
    </dgm:pt>
    <dgm:pt modelId="{D5A7D319-4C85-491E-BD67-F8EFBF03FDE0}" type="pres">
      <dgm:prSet presAssocID="{8B1EEF3A-243F-4187-96CB-72A29C1B63DE}" presName="rootText1" presStyleLbl="node0" presStyleIdx="0" presStyleCnt="1">
        <dgm:presLayoutVars>
          <dgm:chPref val="3"/>
        </dgm:presLayoutVars>
      </dgm:prSet>
      <dgm:spPr/>
    </dgm:pt>
    <dgm:pt modelId="{1134BA33-10EF-4159-9AF4-15E1ECDC91F0}" type="pres">
      <dgm:prSet presAssocID="{8B1EEF3A-243F-4187-96CB-72A29C1B63DE}" presName="rootConnector1" presStyleLbl="node1" presStyleIdx="0" presStyleCnt="0"/>
      <dgm:spPr/>
    </dgm:pt>
    <dgm:pt modelId="{396522D3-7120-4188-87FC-06EF44A8E081}" type="pres">
      <dgm:prSet presAssocID="{8B1EEF3A-243F-4187-96CB-72A29C1B63DE}" presName="hierChild2" presStyleCnt="0"/>
      <dgm:spPr/>
    </dgm:pt>
    <dgm:pt modelId="{80476CC1-EA67-49C7-83D7-3FB93AE67AB0}" type="pres">
      <dgm:prSet presAssocID="{A93CAA65-0976-4C27-AA01-BD72D9881297}" presName="Name37" presStyleLbl="parChTrans1D2" presStyleIdx="0" presStyleCnt="2"/>
      <dgm:spPr/>
    </dgm:pt>
    <dgm:pt modelId="{60DF6C7D-AD62-4E25-84D2-9A96FC6DB02B}" type="pres">
      <dgm:prSet presAssocID="{A515CD4C-E3D2-48C0-9457-E12CA19E3644}" presName="hierRoot2" presStyleCnt="0">
        <dgm:presLayoutVars>
          <dgm:hierBranch val="init"/>
        </dgm:presLayoutVars>
      </dgm:prSet>
      <dgm:spPr/>
    </dgm:pt>
    <dgm:pt modelId="{E1BAF5ED-3610-48B1-AEA2-C86229FF13C9}" type="pres">
      <dgm:prSet presAssocID="{A515CD4C-E3D2-48C0-9457-E12CA19E3644}" presName="rootComposite" presStyleCnt="0"/>
      <dgm:spPr/>
    </dgm:pt>
    <dgm:pt modelId="{B355881E-76E3-409E-B408-8529ABB90D47}" type="pres">
      <dgm:prSet presAssocID="{A515CD4C-E3D2-48C0-9457-E12CA19E3644}" presName="rootText" presStyleLbl="node2" presStyleIdx="0" presStyleCnt="2" custLinFactNeighborX="-5259" custLinFactNeighborY="-2605">
        <dgm:presLayoutVars>
          <dgm:chPref val="3"/>
        </dgm:presLayoutVars>
      </dgm:prSet>
      <dgm:spPr/>
    </dgm:pt>
    <dgm:pt modelId="{7709FDDE-D23B-47A8-AF63-A26467BBDB9B}" type="pres">
      <dgm:prSet presAssocID="{A515CD4C-E3D2-48C0-9457-E12CA19E3644}" presName="rootConnector" presStyleLbl="node2" presStyleIdx="0" presStyleCnt="2"/>
      <dgm:spPr/>
    </dgm:pt>
    <dgm:pt modelId="{4F1511BE-1D5F-4ECF-A7E4-FE3F42716F6D}" type="pres">
      <dgm:prSet presAssocID="{A515CD4C-E3D2-48C0-9457-E12CA19E3644}" presName="hierChild4" presStyleCnt="0"/>
      <dgm:spPr/>
    </dgm:pt>
    <dgm:pt modelId="{24781511-AC7E-4EA5-B00A-659E485CA9F6}" type="pres">
      <dgm:prSet presAssocID="{A515CD4C-E3D2-48C0-9457-E12CA19E3644}" presName="hierChild5" presStyleCnt="0"/>
      <dgm:spPr/>
    </dgm:pt>
    <dgm:pt modelId="{886CD92E-7D7A-4FCD-A14F-5DE1C0C7D7F5}" type="pres">
      <dgm:prSet presAssocID="{47929665-E06D-4771-A194-50D576AA6A59}" presName="Name111" presStyleLbl="parChTrans1D3" presStyleIdx="0" presStyleCnt="4"/>
      <dgm:spPr/>
    </dgm:pt>
    <dgm:pt modelId="{6B67444E-4152-4A50-8B93-F914131D1C40}" type="pres">
      <dgm:prSet presAssocID="{0542D66B-F500-431E-B5C2-7920F44D08CD}" presName="hierRoot3" presStyleCnt="0">
        <dgm:presLayoutVars>
          <dgm:hierBranch val="init"/>
        </dgm:presLayoutVars>
      </dgm:prSet>
      <dgm:spPr/>
    </dgm:pt>
    <dgm:pt modelId="{662ADBA8-7B2D-4187-B5A0-F65EEF16C30C}" type="pres">
      <dgm:prSet presAssocID="{0542D66B-F500-431E-B5C2-7920F44D08CD}" presName="rootComposite3" presStyleCnt="0"/>
      <dgm:spPr/>
    </dgm:pt>
    <dgm:pt modelId="{E5E1286D-CDF8-42F4-BD71-CC22C83F20F1}" type="pres">
      <dgm:prSet presAssocID="{0542D66B-F500-431E-B5C2-7920F44D08CD}" presName="rootText3" presStyleLbl="asst2" presStyleIdx="0" presStyleCnt="1" custLinFactX="-16753" custLinFactY="-32486" custLinFactNeighborX="-100000" custLinFactNeighborY="-100000">
        <dgm:presLayoutVars>
          <dgm:chPref val="3"/>
        </dgm:presLayoutVars>
      </dgm:prSet>
      <dgm:spPr/>
    </dgm:pt>
    <dgm:pt modelId="{49AC0E95-FF02-48E7-AC1C-37C31EC13BB5}" type="pres">
      <dgm:prSet presAssocID="{0542D66B-F500-431E-B5C2-7920F44D08CD}" presName="rootConnector3" presStyleLbl="asst2" presStyleIdx="0" presStyleCnt="1"/>
      <dgm:spPr/>
    </dgm:pt>
    <dgm:pt modelId="{4E610D13-25BE-4EC4-A8AA-A81073EDD74D}" type="pres">
      <dgm:prSet presAssocID="{0542D66B-F500-431E-B5C2-7920F44D08CD}" presName="hierChild6" presStyleCnt="0"/>
      <dgm:spPr/>
    </dgm:pt>
    <dgm:pt modelId="{44BD5F55-F27E-49C8-8F28-8AD15957ED9A}" type="pres">
      <dgm:prSet presAssocID="{0542D66B-F500-431E-B5C2-7920F44D08CD}" presName="hierChild7" presStyleCnt="0"/>
      <dgm:spPr/>
    </dgm:pt>
    <dgm:pt modelId="{B83531FD-B1D9-481F-87B4-56682A56308B}" type="pres">
      <dgm:prSet presAssocID="{7B55A309-087A-4728-AC04-E3EACA86CD0A}" presName="Name37" presStyleLbl="parChTrans1D2" presStyleIdx="1" presStyleCnt="2"/>
      <dgm:spPr/>
    </dgm:pt>
    <dgm:pt modelId="{B3A4F24D-3C1A-4DFB-8F1F-17AB7DBB9E2E}" type="pres">
      <dgm:prSet presAssocID="{11B02EC3-0120-4762-91A8-A9B855E7ACB6}" presName="hierRoot2" presStyleCnt="0">
        <dgm:presLayoutVars>
          <dgm:hierBranch val="init"/>
        </dgm:presLayoutVars>
      </dgm:prSet>
      <dgm:spPr/>
    </dgm:pt>
    <dgm:pt modelId="{13EE43F1-D5C7-4124-B147-4D63B90E58EE}" type="pres">
      <dgm:prSet presAssocID="{11B02EC3-0120-4762-91A8-A9B855E7ACB6}" presName="rootComposite" presStyleCnt="0"/>
      <dgm:spPr/>
    </dgm:pt>
    <dgm:pt modelId="{3F400C66-B6C3-4F4B-9EE4-A55A46C3A61E}" type="pres">
      <dgm:prSet presAssocID="{11B02EC3-0120-4762-91A8-A9B855E7ACB6}" presName="rootText" presStyleLbl="node2" presStyleIdx="1" presStyleCnt="2" custLinFactNeighborY="-2604">
        <dgm:presLayoutVars>
          <dgm:chPref val="3"/>
        </dgm:presLayoutVars>
      </dgm:prSet>
      <dgm:spPr/>
    </dgm:pt>
    <dgm:pt modelId="{49D044E1-1002-441F-BD23-6E3657C5A62F}" type="pres">
      <dgm:prSet presAssocID="{11B02EC3-0120-4762-91A8-A9B855E7ACB6}" presName="rootConnector" presStyleLbl="node2" presStyleIdx="1" presStyleCnt="2"/>
      <dgm:spPr/>
    </dgm:pt>
    <dgm:pt modelId="{CBF38BBE-2CAF-4A35-B8F7-DD09ABE3EAE4}" type="pres">
      <dgm:prSet presAssocID="{11B02EC3-0120-4762-91A8-A9B855E7ACB6}" presName="hierChild4" presStyleCnt="0"/>
      <dgm:spPr/>
    </dgm:pt>
    <dgm:pt modelId="{9A9EA490-77B3-4D49-B8F8-72D2007CE98D}" type="pres">
      <dgm:prSet presAssocID="{D2C7D560-BE66-44C8-A190-E09AFBF99A78}" presName="Name37" presStyleLbl="parChTrans1D3" presStyleIdx="1" presStyleCnt="4"/>
      <dgm:spPr/>
    </dgm:pt>
    <dgm:pt modelId="{BEFE24F2-B733-47B6-90C5-08E735B1AEB5}" type="pres">
      <dgm:prSet presAssocID="{7E0A560B-ED7C-49EB-A93B-3D6BD8F82966}" presName="hierRoot2" presStyleCnt="0">
        <dgm:presLayoutVars>
          <dgm:hierBranch val="init"/>
        </dgm:presLayoutVars>
      </dgm:prSet>
      <dgm:spPr/>
    </dgm:pt>
    <dgm:pt modelId="{67E20CB8-9C92-46DD-B8F7-6A1E655FBA74}" type="pres">
      <dgm:prSet presAssocID="{7E0A560B-ED7C-49EB-A93B-3D6BD8F82966}" presName="rootComposite" presStyleCnt="0"/>
      <dgm:spPr/>
    </dgm:pt>
    <dgm:pt modelId="{9BE6DEA8-895B-4A5B-A66D-2BA38A39B3EF}" type="pres">
      <dgm:prSet presAssocID="{7E0A560B-ED7C-49EB-A93B-3D6BD8F82966}" presName="rootText" presStyleLbl="node3" presStyleIdx="0" presStyleCnt="3">
        <dgm:presLayoutVars>
          <dgm:chPref val="3"/>
        </dgm:presLayoutVars>
      </dgm:prSet>
      <dgm:spPr/>
    </dgm:pt>
    <dgm:pt modelId="{12D69AC6-6136-4C94-AC94-E64BC93F5B9A}" type="pres">
      <dgm:prSet presAssocID="{7E0A560B-ED7C-49EB-A93B-3D6BD8F82966}" presName="rootConnector" presStyleLbl="node3" presStyleIdx="0" presStyleCnt="3"/>
      <dgm:spPr/>
    </dgm:pt>
    <dgm:pt modelId="{F5123487-8769-4302-AA54-CC3C8481E4D8}" type="pres">
      <dgm:prSet presAssocID="{7E0A560B-ED7C-49EB-A93B-3D6BD8F82966}" presName="hierChild4" presStyleCnt="0"/>
      <dgm:spPr/>
    </dgm:pt>
    <dgm:pt modelId="{096032CA-64FE-4338-B4B4-58D0B8CC1CB5}" type="pres">
      <dgm:prSet presAssocID="{7E0A560B-ED7C-49EB-A93B-3D6BD8F82966}" presName="hierChild5" presStyleCnt="0"/>
      <dgm:spPr/>
    </dgm:pt>
    <dgm:pt modelId="{3E9E7454-C384-4E11-B8B7-4EDBF20E57F7}" type="pres">
      <dgm:prSet presAssocID="{11E0D318-2932-4592-9294-AF94A8BA46C3}" presName="Name37" presStyleLbl="parChTrans1D3" presStyleIdx="2" presStyleCnt="4"/>
      <dgm:spPr/>
    </dgm:pt>
    <dgm:pt modelId="{E24C6951-4CAC-47C4-92FF-35FAF2AE0284}" type="pres">
      <dgm:prSet presAssocID="{359C3BE8-3313-4BA0-8173-63E4FE63E48F}" presName="hierRoot2" presStyleCnt="0">
        <dgm:presLayoutVars>
          <dgm:hierBranch val="init"/>
        </dgm:presLayoutVars>
      </dgm:prSet>
      <dgm:spPr/>
    </dgm:pt>
    <dgm:pt modelId="{29E6A45E-0FDC-494E-9935-AE8967A3E786}" type="pres">
      <dgm:prSet presAssocID="{359C3BE8-3313-4BA0-8173-63E4FE63E48F}" presName="rootComposite" presStyleCnt="0"/>
      <dgm:spPr/>
    </dgm:pt>
    <dgm:pt modelId="{F9F7D67E-8A70-42AE-A13A-94942F6D23BE}" type="pres">
      <dgm:prSet presAssocID="{359C3BE8-3313-4BA0-8173-63E4FE63E48F}" presName="rootText" presStyleLbl="node3" presStyleIdx="1" presStyleCnt="3">
        <dgm:presLayoutVars>
          <dgm:chPref val="3"/>
        </dgm:presLayoutVars>
      </dgm:prSet>
      <dgm:spPr/>
    </dgm:pt>
    <dgm:pt modelId="{ACF1A9BF-1628-4BD8-809E-16703253A6EF}" type="pres">
      <dgm:prSet presAssocID="{359C3BE8-3313-4BA0-8173-63E4FE63E48F}" presName="rootConnector" presStyleLbl="node3" presStyleIdx="1" presStyleCnt="3"/>
      <dgm:spPr/>
    </dgm:pt>
    <dgm:pt modelId="{14CDD765-4848-4864-9A17-0D3ECB2B2695}" type="pres">
      <dgm:prSet presAssocID="{359C3BE8-3313-4BA0-8173-63E4FE63E48F}" presName="hierChild4" presStyleCnt="0"/>
      <dgm:spPr/>
    </dgm:pt>
    <dgm:pt modelId="{7736FFFD-4306-4888-8325-056CA9BDA130}" type="pres">
      <dgm:prSet presAssocID="{359C3BE8-3313-4BA0-8173-63E4FE63E48F}" presName="hierChild5" presStyleCnt="0"/>
      <dgm:spPr/>
    </dgm:pt>
    <dgm:pt modelId="{2FB38980-C540-4389-B200-DCBC7C7F7D08}" type="pres">
      <dgm:prSet presAssocID="{535256DA-EFB9-4EB5-9BFA-CFAA2F408381}" presName="Name37" presStyleLbl="parChTrans1D3" presStyleIdx="3" presStyleCnt="4"/>
      <dgm:spPr/>
    </dgm:pt>
    <dgm:pt modelId="{9E1A4626-351D-40EA-894D-769E58856FA3}" type="pres">
      <dgm:prSet presAssocID="{DFE82443-C0A6-4AE8-9071-D3A24CD6CAC0}" presName="hierRoot2" presStyleCnt="0">
        <dgm:presLayoutVars>
          <dgm:hierBranch val="init"/>
        </dgm:presLayoutVars>
      </dgm:prSet>
      <dgm:spPr/>
    </dgm:pt>
    <dgm:pt modelId="{91C1103B-5F2B-4C08-BF42-BFD36F21A250}" type="pres">
      <dgm:prSet presAssocID="{DFE82443-C0A6-4AE8-9071-D3A24CD6CAC0}" presName="rootComposite" presStyleCnt="0"/>
      <dgm:spPr/>
    </dgm:pt>
    <dgm:pt modelId="{5AA4519C-715D-46EB-9783-FF542D6F222F}" type="pres">
      <dgm:prSet presAssocID="{DFE82443-C0A6-4AE8-9071-D3A24CD6CAC0}" presName="rootText" presStyleLbl="node3" presStyleIdx="2" presStyleCnt="3">
        <dgm:presLayoutVars>
          <dgm:chPref val="3"/>
        </dgm:presLayoutVars>
      </dgm:prSet>
      <dgm:spPr/>
    </dgm:pt>
    <dgm:pt modelId="{BDE1190D-D06D-430D-8E0C-919A1C2745B5}" type="pres">
      <dgm:prSet presAssocID="{DFE82443-C0A6-4AE8-9071-D3A24CD6CAC0}" presName="rootConnector" presStyleLbl="node3" presStyleIdx="2" presStyleCnt="3"/>
      <dgm:spPr/>
    </dgm:pt>
    <dgm:pt modelId="{CDA9DADF-AEFE-4AD2-9DA9-D18603555F67}" type="pres">
      <dgm:prSet presAssocID="{DFE82443-C0A6-4AE8-9071-D3A24CD6CAC0}" presName="hierChild4" presStyleCnt="0"/>
      <dgm:spPr/>
    </dgm:pt>
    <dgm:pt modelId="{CCA44F84-CBCC-467F-9ADF-68D2EFDF7B14}" type="pres">
      <dgm:prSet presAssocID="{DFE82443-C0A6-4AE8-9071-D3A24CD6CAC0}" presName="hierChild5" presStyleCnt="0"/>
      <dgm:spPr/>
    </dgm:pt>
    <dgm:pt modelId="{FC18431B-4C9D-4F5F-87FE-1F599AEC6E8F}" type="pres">
      <dgm:prSet presAssocID="{11B02EC3-0120-4762-91A8-A9B855E7ACB6}" presName="hierChild5" presStyleCnt="0"/>
      <dgm:spPr/>
    </dgm:pt>
    <dgm:pt modelId="{A6284F97-F42C-4140-BC3B-677571DC597F}" type="pres">
      <dgm:prSet presAssocID="{8B1EEF3A-243F-4187-96CB-72A29C1B63DE}" presName="hierChild3" presStyleCnt="0"/>
      <dgm:spPr/>
    </dgm:pt>
  </dgm:ptLst>
  <dgm:cxnLst>
    <dgm:cxn modelId="{48E61F01-0F31-4AAE-B6EE-7C48853C830E}" type="presOf" srcId="{359C3BE8-3313-4BA0-8173-63E4FE63E48F}" destId="{F9F7D67E-8A70-42AE-A13A-94942F6D23BE}" srcOrd="0" destOrd="0" presId="urn:microsoft.com/office/officeart/2005/8/layout/orgChart1"/>
    <dgm:cxn modelId="{647CF801-33EB-449A-8FF8-585BB23780D9}" type="presOf" srcId="{11E0D318-2932-4592-9294-AF94A8BA46C3}" destId="{3E9E7454-C384-4E11-B8B7-4EDBF20E57F7}" srcOrd="0" destOrd="0" presId="urn:microsoft.com/office/officeart/2005/8/layout/orgChart1"/>
    <dgm:cxn modelId="{05067C05-9D54-4A8A-A38F-8A172BB1E2E1}" srcId="{F5D81AE2-0264-4805-9EBF-2454A10DB8FE}" destId="{8B1EEF3A-243F-4187-96CB-72A29C1B63DE}" srcOrd="0" destOrd="0" parTransId="{7B835A77-A372-4E71-BA2F-89388EC6FFFC}" sibTransId="{FFF8C56A-CCE9-4AF7-9F53-CB34C6870806}"/>
    <dgm:cxn modelId="{CF9C2D15-385A-440F-91CE-0F24B8A8C362}" srcId="{8B1EEF3A-243F-4187-96CB-72A29C1B63DE}" destId="{11B02EC3-0120-4762-91A8-A9B855E7ACB6}" srcOrd="1" destOrd="0" parTransId="{7B55A309-087A-4728-AC04-E3EACA86CD0A}" sibTransId="{498B3D77-6AA6-4A70-9889-34C1BEC458A8}"/>
    <dgm:cxn modelId="{4FD1291F-43F1-4CF3-A773-52B8FA117C57}" type="presOf" srcId="{0542D66B-F500-431E-B5C2-7920F44D08CD}" destId="{49AC0E95-FF02-48E7-AC1C-37C31EC13BB5}" srcOrd="1" destOrd="0" presId="urn:microsoft.com/office/officeart/2005/8/layout/orgChart1"/>
    <dgm:cxn modelId="{3457F02D-7F8E-4347-AC5A-5C636E971E7C}" type="presOf" srcId="{A515CD4C-E3D2-48C0-9457-E12CA19E3644}" destId="{B355881E-76E3-409E-B408-8529ABB90D47}" srcOrd="0" destOrd="0" presId="urn:microsoft.com/office/officeart/2005/8/layout/orgChart1"/>
    <dgm:cxn modelId="{67434266-3C1B-4DE6-B729-8500E55F7692}" type="presOf" srcId="{D2C7D560-BE66-44C8-A190-E09AFBF99A78}" destId="{9A9EA490-77B3-4D49-B8F8-72D2007CE98D}" srcOrd="0" destOrd="0" presId="urn:microsoft.com/office/officeart/2005/8/layout/orgChart1"/>
    <dgm:cxn modelId="{E4EA1F69-EF59-4E9E-A1BF-EBC82C30D77B}" type="presOf" srcId="{359C3BE8-3313-4BA0-8173-63E4FE63E48F}" destId="{ACF1A9BF-1628-4BD8-809E-16703253A6EF}" srcOrd="1" destOrd="0" presId="urn:microsoft.com/office/officeart/2005/8/layout/orgChart1"/>
    <dgm:cxn modelId="{CCFC814D-B3FC-4CF4-8A08-A0DD15EABE0B}" type="presOf" srcId="{A515CD4C-E3D2-48C0-9457-E12CA19E3644}" destId="{7709FDDE-D23B-47A8-AF63-A26467BBDB9B}" srcOrd="1" destOrd="0" presId="urn:microsoft.com/office/officeart/2005/8/layout/orgChart1"/>
    <dgm:cxn modelId="{F6E56D74-25B7-4D28-B36D-50BC20E1367F}" type="presOf" srcId="{7B55A309-087A-4728-AC04-E3EACA86CD0A}" destId="{B83531FD-B1D9-481F-87B4-56682A56308B}" srcOrd="0" destOrd="0" presId="urn:microsoft.com/office/officeart/2005/8/layout/orgChart1"/>
    <dgm:cxn modelId="{70177675-6A61-4348-9A4E-D2F3764B5343}" type="presOf" srcId="{F5D81AE2-0264-4805-9EBF-2454A10DB8FE}" destId="{80DDC782-5DE1-4F42-B549-DCDB2D1E3DF9}" srcOrd="0" destOrd="0" presId="urn:microsoft.com/office/officeart/2005/8/layout/orgChart1"/>
    <dgm:cxn modelId="{14A80058-47C8-4FD3-9AD6-1AB1758FC627}" type="presOf" srcId="{7E0A560B-ED7C-49EB-A93B-3D6BD8F82966}" destId="{9BE6DEA8-895B-4A5B-A66D-2BA38A39B3EF}" srcOrd="0" destOrd="0" presId="urn:microsoft.com/office/officeart/2005/8/layout/orgChart1"/>
    <dgm:cxn modelId="{AB0B1F7B-7D90-4A56-87E1-DC0C5ABD3315}" srcId="{11B02EC3-0120-4762-91A8-A9B855E7ACB6}" destId="{7E0A560B-ED7C-49EB-A93B-3D6BD8F82966}" srcOrd="0" destOrd="0" parTransId="{D2C7D560-BE66-44C8-A190-E09AFBF99A78}" sibTransId="{B6518AEF-4427-40F1-AAE2-3A8199DB0AD8}"/>
    <dgm:cxn modelId="{59B91B80-03B8-4EA9-9094-F4ED1AC0E634}" type="presOf" srcId="{7E0A560B-ED7C-49EB-A93B-3D6BD8F82966}" destId="{12D69AC6-6136-4C94-AC94-E64BC93F5B9A}" srcOrd="1" destOrd="0" presId="urn:microsoft.com/office/officeart/2005/8/layout/orgChart1"/>
    <dgm:cxn modelId="{96DCB984-E44C-479D-A03C-1D7349FD9AA9}" type="presOf" srcId="{DFE82443-C0A6-4AE8-9071-D3A24CD6CAC0}" destId="{BDE1190D-D06D-430D-8E0C-919A1C2745B5}" srcOrd="1" destOrd="0" presId="urn:microsoft.com/office/officeart/2005/8/layout/orgChart1"/>
    <dgm:cxn modelId="{A609598A-9A2F-4AAE-A91D-D05F66D58303}" srcId="{11B02EC3-0120-4762-91A8-A9B855E7ACB6}" destId="{359C3BE8-3313-4BA0-8173-63E4FE63E48F}" srcOrd="1" destOrd="0" parTransId="{11E0D318-2932-4592-9294-AF94A8BA46C3}" sibTransId="{AEE0D87C-C789-4496-B489-B8FE1177F89C}"/>
    <dgm:cxn modelId="{7D18EA8C-7BB2-483F-B38E-49581E447FED}" srcId="{8B1EEF3A-243F-4187-96CB-72A29C1B63DE}" destId="{A515CD4C-E3D2-48C0-9457-E12CA19E3644}" srcOrd="0" destOrd="0" parTransId="{A93CAA65-0976-4C27-AA01-BD72D9881297}" sibTransId="{8A05F790-E963-4C20-B424-EAAD09DA41F3}"/>
    <dgm:cxn modelId="{0AFE0D92-0B6D-4FFF-AF9D-4EB08649F5AB}" type="presOf" srcId="{0542D66B-F500-431E-B5C2-7920F44D08CD}" destId="{E5E1286D-CDF8-42F4-BD71-CC22C83F20F1}" srcOrd="0" destOrd="0" presId="urn:microsoft.com/office/officeart/2005/8/layout/orgChart1"/>
    <dgm:cxn modelId="{E668129C-7BCB-47CB-B84D-21BF824D2111}" type="presOf" srcId="{535256DA-EFB9-4EB5-9BFA-CFAA2F408381}" destId="{2FB38980-C540-4389-B200-DCBC7C7F7D08}" srcOrd="0" destOrd="0" presId="urn:microsoft.com/office/officeart/2005/8/layout/orgChart1"/>
    <dgm:cxn modelId="{197E9FA2-2D63-44C0-B5BC-0B2DEDE61E32}" type="presOf" srcId="{8B1EEF3A-243F-4187-96CB-72A29C1B63DE}" destId="{1134BA33-10EF-4159-9AF4-15E1ECDC91F0}" srcOrd="1" destOrd="0" presId="urn:microsoft.com/office/officeart/2005/8/layout/orgChart1"/>
    <dgm:cxn modelId="{D60D8FB6-2C0E-40C6-B822-F3FC8F8E5345}" type="presOf" srcId="{8B1EEF3A-243F-4187-96CB-72A29C1B63DE}" destId="{D5A7D319-4C85-491E-BD67-F8EFBF03FDE0}" srcOrd="0" destOrd="0" presId="urn:microsoft.com/office/officeart/2005/8/layout/orgChart1"/>
    <dgm:cxn modelId="{C747DEC2-5AE7-467D-9BDE-1A9E0797445B}" type="presOf" srcId="{11B02EC3-0120-4762-91A8-A9B855E7ACB6}" destId="{3F400C66-B6C3-4F4B-9EE4-A55A46C3A61E}" srcOrd="0" destOrd="0" presId="urn:microsoft.com/office/officeart/2005/8/layout/orgChart1"/>
    <dgm:cxn modelId="{673355D8-C618-4E6B-A367-E0499D8D7F61}" type="presOf" srcId="{11B02EC3-0120-4762-91A8-A9B855E7ACB6}" destId="{49D044E1-1002-441F-BD23-6E3657C5A62F}" srcOrd="1" destOrd="0" presId="urn:microsoft.com/office/officeart/2005/8/layout/orgChart1"/>
    <dgm:cxn modelId="{644A07D9-252B-4C17-BB20-CF5E7D41DEA8}" srcId="{A515CD4C-E3D2-48C0-9457-E12CA19E3644}" destId="{0542D66B-F500-431E-B5C2-7920F44D08CD}" srcOrd="0" destOrd="0" parTransId="{47929665-E06D-4771-A194-50D576AA6A59}" sibTransId="{75E9755F-DAB0-4ED1-B177-6BD590838B0F}"/>
    <dgm:cxn modelId="{98BCEEE0-C051-45A6-8C2E-7F5D1F661D6E}" type="presOf" srcId="{47929665-E06D-4771-A194-50D576AA6A59}" destId="{886CD92E-7D7A-4FCD-A14F-5DE1C0C7D7F5}" srcOrd="0" destOrd="0" presId="urn:microsoft.com/office/officeart/2005/8/layout/orgChart1"/>
    <dgm:cxn modelId="{F8669BE2-D632-4224-81D5-D232FF9D8609}" type="presOf" srcId="{DFE82443-C0A6-4AE8-9071-D3A24CD6CAC0}" destId="{5AA4519C-715D-46EB-9783-FF542D6F222F}" srcOrd="0" destOrd="0" presId="urn:microsoft.com/office/officeart/2005/8/layout/orgChart1"/>
    <dgm:cxn modelId="{FE3F4BE5-EC4E-4CB3-ABDB-30FAC8E4475B}" srcId="{11B02EC3-0120-4762-91A8-A9B855E7ACB6}" destId="{DFE82443-C0A6-4AE8-9071-D3A24CD6CAC0}" srcOrd="2" destOrd="0" parTransId="{535256DA-EFB9-4EB5-9BFA-CFAA2F408381}" sibTransId="{DEC370CC-6E37-487D-AB0D-CB85A3289E4A}"/>
    <dgm:cxn modelId="{BDFAD0FB-EBB0-4A64-933F-EE58A7733147}" type="presOf" srcId="{A93CAA65-0976-4C27-AA01-BD72D9881297}" destId="{80476CC1-EA67-49C7-83D7-3FB93AE67AB0}" srcOrd="0" destOrd="0" presId="urn:microsoft.com/office/officeart/2005/8/layout/orgChart1"/>
    <dgm:cxn modelId="{70C7B5AF-490F-4D21-BE42-DF7BF3954F2D}" type="presParOf" srcId="{80DDC782-5DE1-4F42-B549-DCDB2D1E3DF9}" destId="{CC62BC78-F678-45C8-A0AF-D5F48801A3B7}" srcOrd="0" destOrd="0" presId="urn:microsoft.com/office/officeart/2005/8/layout/orgChart1"/>
    <dgm:cxn modelId="{8D2B5FAA-DC58-446D-ACE6-3BA8254C1C07}" type="presParOf" srcId="{CC62BC78-F678-45C8-A0AF-D5F48801A3B7}" destId="{73962997-93AF-4507-AD5A-D2ABFFCD8D38}" srcOrd="0" destOrd="0" presId="urn:microsoft.com/office/officeart/2005/8/layout/orgChart1"/>
    <dgm:cxn modelId="{A1827154-AB67-4AEF-B2E0-13F160192689}" type="presParOf" srcId="{73962997-93AF-4507-AD5A-D2ABFFCD8D38}" destId="{D5A7D319-4C85-491E-BD67-F8EFBF03FDE0}" srcOrd="0" destOrd="0" presId="urn:microsoft.com/office/officeart/2005/8/layout/orgChart1"/>
    <dgm:cxn modelId="{BAB57DB6-73D3-4C12-A3EA-5D2341258BB9}" type="presParOf" srcId="{73962997-93AF-4507-AD5A-D2ABFFCD8D38}" destId="{1134BA33-10EF-4159-9AF4-15E1ECDC91F0}" srcOrd="1" destOrd="0" presId="urn:microsoft.com/office/officeart/2005/8/layout/orgChart1"/>
    <dgm:cxn modelId="{FB095696-88FF-4A49-BEF9-0BBF91E8EDAC}" type="presParOf" srcId="{CC62BC78-F678-45C8-A0AF-D5F48801A3B7}" destId="{396522D3-7120-4188-87FC-06EF44A8E081}" srcOrd="1" destOrd="0" presId="urn:microsoft.com/office/officeart/2005/8/layout/orgChart1"/>
    <dgm:cxn modelId="{CFA71AB0-0A14-4010-B3FF-C4B79209E538}" type="presParOf" srcId="{396522D3-7120-4188-87FC-06EF44A8E081}" destId="{80476CC1-EA67-49C7-83D7-3FB93AE67AB0}" srcOrd="0" destOrd="0" presId="urn:microsoft.com/office/officeart/2005/8/layout/orgChart1"/>
    <dgm:cxn modelId="{E3A07578-315C-4561-8499-90A786B2E903}" type="presParOf" srcId="{396522D3-7120-4188-87FC-06EF44A8E081}" destId="{60DF6C7D-AD62-4E25-84D2-9A96FC6DB02B}" srcOrd="1" destOrd="0" presId="urn:microsoft.com/office/officeart/2005/8/layout/orgChart1"/>
    <dgm:cxn modelId="{AE085CBC-06A9-4C12-9D9E-C58D9BF00E71}" type="presParOf" srcId="{60DF6C7D-AD62-4E25-84D2-9A96FC6DB02B}" destId="{E1BAF5ED-3610-48B1-AEA2-C86229FF13C9}" srcOrd="0" destOrd="0" presId="urn:microsoft.com/office/officeart/2005/8/layout/orgChart1"/>
    <dgm:cxn modelId="{8AE81307-E7A2-4A16-864A-EBA88699AE01}" type="presParOf" srcId="{E1BAF5ED-3610-48B1-AEA2-C86229FF13C9}" destId="{B355881E-76E3-409E-B408-8529ABB90D47}" srcOrd="0" destOrd="0" presId="urn:microsoft.com/office/officeart/2005/8/layout/orgChart1"/>
    <dgm:cxn modelId="{12B7ED28-4313-4A8C-9964-D09AA32A7D4F}" type="presParOf" srcId="{E1BAF5ED-3610-48B1-AEA2-C86229FF13C9}" destId="{7709FDDE-D23B-47A8-AF63-A26467BBDB9B}" srcOrd="1" destOrd="0" presId="urn:microsoft.com/office/officeart/2005/8/layout/orgChart1"/>
    <dgm:cxn modelId="{9848C9AF-6928-4C54-AF15-72D737FF7D54}" type="presParOf" srcId="{60DF6C7D-AD62-4E25-84D2-9A96FC6DB02B}" destId="{4F1511BE-1D5F-4ECF-A7E4-FE3F42716F6D}" srcOrd="1" destOrd="0" presId="urn:microsoft.com/office/officeart/2005/8/layout/orgChart1"/>
    <dgm:cxn modelId="{F9E70A32-960A-4EFB-9B5C-C9414F059229}" type="presParOf" srcId="{60DF6C7D-AD62-4E25-84D2-9A96FC6DB02B}" destId="{24781511-AC7E-4EA5-B00A-659E485CA9F6}" srcOrd="2" destOrd="0" presId="urn:microsoft.com/office/officeart/2005/8/layout/orgChart1"/>
    <dgm:cxn modelId="{EF8E99DC-96E0-4324-97FE-14CA2FE7D909}" type="presParOf" srcId="{24781511-AC7E-4EA5-B00A-659E485CA9F6}" destId="{886CD92E-7D7A-4FCD-A14F-5DE1C0C7D7F5}" srcOrd="0" destOrd="0" presId="urn:microsoft.com/office/officeart/2005/8/layout/orgChart1"/>
    <dgm:cxn modelId="{CF35D0B6-5BE4-430A-9604-94B2316D67F1}" type="presParOf" srcId="{24781511-AC7E-4EA5-B00A-659E485CA9F6}" destId="{6B67444E-4152-4A50-8B93-F914131D1C40}" srcOrd="1" destOrd="0" presId="urn:microsoft.com/office/officeart/2005/8/layout/orgChart1"/>
    <dgm:cxn modelId="{3CD0C2EF-8D79-44B2-A3B5-4E6E66DFC226}" type="presParOf" srcId="{6B67444E-4152-4A50-8B93-F914131D1C40}" destId="{662ADBA8-7B2D-4187-B5A0-F65EEF16C30C}" srcOrd="0" destOrd="0" presId="urn:microsoft.com/office/officeart/2005/8/layout/orgChart1"/>
    <dgm:cxn modelId="{935C8E7A-D858-4A22-B961-5757E2328F60}" type="presParOf" srcId="{662ADBA8-7B2D-4187-B5A0-F65EEF16C30C}" destId="{E5E1286D-CDF8-42F4-BD71-CC22C83F20F1}" srcOrd="0" destOrd="0" presId="urn:microsoft.com/office/officeart/2005/8/layout/orgChart1"/>
    <dgm:cxn modelId="{BCBE1932-ED65-4095-8DEF-64C9E8301E41}" type="presParOf" srcId="{662ADBA8-7B2D-4187-B5A0-F65EEF16C30C}" destId="{49AC0E95-FF02-48E7-AC1C-37C31EC13BB5}" srcOrd="1" destOrd="0" presId="urn:microsoft.com/office/officeart/2005/8/layout/orgChart1"/>
    <dgm:cxn modelId="{03D92CF1-3A06-4E5C-A952-82A21C510367}" type="presParOf" srcId="{6B67444E-4152-4A50-8B93-F914131D1C40}" destId="{4E610D13-25BE-4EC4-A8AA-A81073EDD74D}" srcOrd="1" destOrd="0" presId="urn:microsoft.com/office/officeart/2005/8/layout/orgChart1"/>
    <dgm:cxn modelId="{5121D515-EE22-48E0-9CC8-676C7A020EF1}" type="presParOf" srcId="{6B67444E-4152-4A50-8B93-F914131D1C40}" destId="{44BD5F55-F27E-49C8-8F28-8AD15957ED9A}" srcOrd="2" destOrd="0" presId="urn:microsoft.com/office/officeart/2005/8/layout/orgChart1"/>
    <dgm:cxn modelId="{1E55095A-B6B7-4D53-86D2-A5E11CA3604D}" type="presParOf" srcId="{396522D3-7120-4188-87FC-06EF44A8E081}" destId="{B83531FD-B1D9-481F-87B4-56682A56308B}" srcOrd="2" destOrd="0" presId="urn:microsoft.com/office/officeart/2005/8/layout/orgChart1"/>
    <dgm:cxn modelId="{902A7185-C101-452B-8789-DDD9B36FDF49}" type="presParOf" srcId="{396522D3-7120-4188-87FC-06EF44A8E081}" destId="{B3A4F24D-3C1A-4DFB-8F1F-17AB7DBB9E2E}" srcOrd="3" destOrd="0" presId="urn:microsoft.com/office/officeart/2005/8/layout/orgChart1"/>
    <dgm:cxn modelId="{96B4D20D-FD41-4C10-84A0-0B5F5EA45788}" type="presParOf" srcId="{B3A4F24D-3C1A-4DFB-8F1F-17AB7DBB9E2E}" destId="{13EE43F1-D5C7-4124-B147-4D63B90E58EE}" srcOrd="0" destOrd="0" presId="urn:microsoft.com/office/officeart/2005/8/layout/orgChart1"/>
    <dgm:cxn modelId="{68C1F394-156E-46E5-80CD-43773BA8158C}" type="presParOf" srcId="{13EE43F1-D5C7-4124-B147-4D63B90E58EE}" destId="{3F400C66-B6C3-4F4B-9EE4-A55A46C3A61E}" srcOrd="0" destOrd="0" presId="urn:microsoft.com/office/officeart/2005/8/layout/orgChart1"/>
    <dgm:cxn modelId="{68033C6D-3098-4B82-AEDE-790E91FAF775}" type="presParOf" srcId="{13EE43F1-D5C7-4124-B147-4D63B90E58EE}" destId="{49D044E1-1002-441F-BD23-6E3657C5A62F}" srcOrd="1" destOrd="0" presId="urn:microsoft.com/office/officeart/2005/8/layout/orgChart1"/>
    <dgm:cxn modelId="{10225124-00B6-45A1-8C1A-DDB77306080D}" type="presParOf" srcId="{B3A4F24D-3C1A-4DFB-8F1F-17AB7DBB9E2E}" destId="{CBF38BBE-2CAF-4A35-B8F7-DD09ABE3EAE4}" srcOrd="1" destOrd="0" presId="urn:microsoft.com/office/officeart/2005/8/layout/orgChart1"/>
    <dgm:cxn modelId="{8840F517-6D7B-4156-A7B4-25ACE3FEE582}" type="presParOf" srcId="{CBF38BBE-2CAF-4A35-B8F7-DD09ABE3EAE4}" destId="{9A9EA490-77B3-4D49-B8F8-72D2007CE98D}" srcOrd="0" destOrd="0" presId="urn:microsoft.com/office/officeart/2005/8/layout/orgChart1"/>
    <dgm:cxn modelId="{7811C048-369F-42B4-A394-EA6F019FCA63}" type="presParOf" srcId="{CBF38BBE-2CAF-4A35-B8F7-DD09ABE3EAE4}" destId="{BEFE24F2-B733-47B6-90C5-08E735B1AEB5}" srcOrd="1" destOrd="0" presId="urn:microsoft.com/office/officeart/2005/8/layout/orgChart1"/>
    <dgm:cxn modelId="{B9CB245E-D85C-40B4-8666-BE78B8A0DB69}" type="presParOf" srcId="{BEFE24F2-B733-47B6-90C5-08E735B1AEB5}" destId="{67E20CB8-9C92-46DD-B8F7-6A1E655FBA74}" srcOrd="0" destOrd="0" presId="urn:microsoft.com/office/officeart/2005/8/layout/orgChart1"/>
    <dgm:cxn modelId="{45EAC2C8-4A71-49A3-A538-CE2C0B8B5ECD}" type="presParOf" srcId="{67E20CB8-9C92-46DD-B8F7-6A1E655FBA74}" destId="{9BE6DEA8-895B-4A5B-A66D-2BA38A39B3EF}" srcOrd="0" destOrd="0" presId="urn:microsoft.com/office/officeart/2005/8/layout/orgChart1"/>
    <dgm:cxn modelId="{1B7C6077-F4A2-4745-98D5-2DA1E85C68F3}" type="presParOf" srcId="{67E20CB8-9C92-46DD-B8F7-6A1E655FBA74}" destId="{12D69AC6-6136-4C94-AC94-E64BC93F5B9A}" srcOrd="1" destOrd="0" presId="urn:microsoft.com/office/officeart/2005/8/layout/orgChart1"/>
    <dgm:cxn modelId="{9F004A14-44EE-4F5D-B4A6-267914650B3B}" type="presParOf" srcId="{BEFE24F2-B733-47B6-90C5-08E735B1AEB5}" destId="{F5123487-8769-4302-AA54-CC3C8481E4D8}" srcOrd="1" destOrd="0" presId="urn:microsoft.com/office/officeart/2005/8/layout/orgChart1"/>
    <dgm:cxn modelId="{392588E7-4114-4EBF-964A-8D2383C73ABF}" type="presParOf" srcId="{BEFE24F2-B733-47B6-90C5-08E735B1AEB5}" destId="{096032CA-64FE-4338-B4B4-58D0B8CC1CB5}" srcOrd="2" destOrd="0" presId="urn:microsoft.com/office/officeart/2005/8/layout/orgChart1"/>
    <dgm:cxn modelId="{090072FC-AD7C-4E7E-8C42-3F70661DFF78}" type="presParOf" srcId="{CBF38BBE-2CAF-4A35-B8F7-DD09ABE3EAE4}" destId="{3E9E7454-C384-4E11-B8B7-4EDBF20E57F7}" srcOrd="2" destOrd="0" presId="urn:microsoft.com/office/officeart/2005/8/layout/orgChart1"/>
    <dgm:cxn modelId="{2364AC33-2BDD-4003-91E0-0ADEBCFCA5FA}" type="presParOf" srcId="{CBF38BBE-2CAF-4A35-B8F7-DD09ABE3EAE4}" destId="{E24C6951-4CAC-47C4-92FF-35FAF2AE0284}" srcOrd="3" destOrd="0" presId="urn:microsoft.com/office/officeart/2005/8/layout/orgChart1"/>
    <dgm:cxn modelId="{C56822F8-00CC-43DB-B064-A37D75EA62BD}" type="presParOf" srcId="{E24C6951-4CAC-47C4-92FF-35FAF2AE0284}" destId="{29E6A45E-0FDC-494E-9935-AE8967A3E786}" srcOrd="0" destOrd="0" presId="urn:microsoft.com/office/officeart/2005/8/layout/orgChart1"/>
    <dgm:cxn modelId="{850A80B9-6EEA-42FB-A1EF-F01243205378}" type="presParOf" srcId="{29E6A45E-0FDC-494E-9935-AE8967A3E786}" destId="{F9F7D67E-8A70-42AE-A13A-94942F6D23BE}" srcOrd="0" destOrd="0" presId="urn:microsoft.com/office/officeart/2005/8/layout/orgChart1"/>
    <dgm:cxn modelId="{F0CAC49C-6E95-40BC-AA5D-E9B7E46CFD77}" type="presParOf" srcId="{29E6A45E-0FDC-494E-9935-AE8967A3E786}" destId="{ACF1A9BF-1628-4BD8-809E-16703253A6EF}" srcOrd="1" destOrd="0" presId="urn:microsoft.com/office/officeart/2005/8/layout/orgChart1"/>
    <dgm:cxn modelId="{14673A53-890B-497E-8B25-14B195B3EBAE}" type="presParOf" srcId="{E24C6951-4CAC-47C4-92FF-35FAF2AE0284}" destId="{14CDD765-4848-4864-9A17-0D3ECB2B2695}" srcOrd="1" destOrd="0" presId="urn:microsoft.com/office/officeart/2005/8/layout/orgChart1"/>
    <dgm:cxn modelId="{FA25A0EE-B944-459C-A8A4-780B0A58D3E9}" type="presParOf" srcId="{E24C6951-4CAC-47C4-92FF-35FAF2AE0284}" destId="{7736FFFD-4306-4888-8325-056CA9BDA130}" srcOrd="2" destOrd="0" presId="urn:microsoft.com/office/officeart/2005/8/layout/orgChart1"/>
    <dgm:cxn modelId="{D0231F64-C2B9-4561-B0FE-E53D57E73ACA}" type="presParOf" srcId="{CBF38BBE-2CAF-4A35-B8F7-DD09ABE3EAE4}" destId="{2FB38980-C540-4389-B200-DCBC7C7F7D08}" srcOrd="4" destOrd="0" presId="urn:microsoft.com/office/officeart/2005/8/layout/orgChart1"/>
    <dgm:cxn modelId="{C2283782-043A-4684-8965-B69D379B1682}" type="presParOf" srcId="{CBF38BBE-2CAF-4A35-B8F7-DD09ABE3EAE4}" destId="{9E1A4626-351D-40EA-894D-769E58856FA3}" srcOrd="5" destOrd="0" presId="urn:microsoft.com/office/officeart/2005/8/layout/orgChart1"/>
    <dgm:cxn modelId="{E6C60F61-6E1C-4B34-B097-B6031F97421A}" type="presParOf" srcId="{9E1A4626-351D-40EA-894D-769E58856FA3}" destId="{91C1103B-5F2B-4C08-BF42-BFD36F21A250}" srcOrd="0" destOrd="0" presId="urn:microsoft.com/office/officeart/2005/8/layout/orgChart1"/>
    <dgm:cxn modelId="{D9D94FB1-E549-4BFB-97EC-7F86D3B4AABB}" type="presParOf" srcId="{91C1103B-5F2B-4C08-BF42-BFD36F21A250}" destId="{5AA4519C-715D-46EB-9783-FF542D6F222F}" srcOrd="0" destOrd="0" presId="urn:microsoft.com/office/officeart/2005/8/layout/orgChart1"/>
    <dgm:cxn modelId="{18F9C623-78F5-44E6-9178-5DEFFF22D1AE}" type="presParOf" srcId="{91C1103B-5F2B-4C08-BF42-BFD36F21A250}" destId="{BDE1190D-D06D-430D-8E0C-919A1C2745B5}" srcOrd="1" destOrd="0" presId="urn:microsoft.com/office/officeart/2005/8/layout/orgChart1"/>
    <dgm:cxn modelId="{74A34608-0DE8-45E0-BD6F-4B148A57CE7D}" type="presParOf" srcId="{9E1A4626-351D-40EA-894D-769E58856FA3}" destId="{CDA9DADF-AEFE-4AD2-9DA9-D18603555F67}" srcOrd="1" destOrd="0" presId="urn:microsoft.com/office/officeart/2005/8/layout/orgChart1"/>
    <dgm:cxn modelId="{1285AFAC-524F-49BC-A43E-2F83DFAC1AA2}" type="presParOf" srcId="{9E1A4626-351D-40EA-894D-769E58856FA3}" destId="{CCA44F84-CBCC-467F-9ADF-68D2EFDF7B14}" srcOrd="2" destOrd="0" presId="urn:microsoft.com/office/officeart/2005/8/layout/orgChart1"/>
    <dgm:cxn modelId="{7AF7D5A6-35A4-4B1B-90E1-0AE701629C7C}" type="presParOf" srcId="{B3A4F24D-3C1A-4DFB-8F1F-17AB7DBB9E2E}" destId="{FC18431B-4C9D-4F5F-87FE-1F599AEC6E8F}" srcOrd="2" destOrd="0" presId="urn:microsoft.com/office/officeart/2005/8/layout/orgChart1"/>
    <dgm:cxn modelId="{9C17A153-1CFF-4AAE-B08F-724D2A925119}" type="presParOf" srcId="{CC62BC78-F678-45C8-A0AF-D5F48801A3B7}" destId="{A6284F97-F42C-4140-BC3B-677571DC597F}" srcOrd="2" destOrd="0" presId="urn:microsoft.com/office/officeart/2005/8/layout/orgChar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B38980-C540-4389-B200-DCBC7C7F7D08}">
      <dsp:nvSpPr>
        <dsp:cNvPr id="0" name=""/>
        <dsp:cNvSpPr/>
      </dsp:nvSpPr>
      <dsp:spPr>
        <a:xfrm>
          <a:off x="3455879" y="1395231"/>
          <a:ext cx="174491" cy="2202109"/>
        </a:xfrm>
        <a:custGeom>
          <a:avLst/>
          <a:gdLst/>
          <a:ahLst/>
          <a:cxnLst/>
          <a:rect l="0" t="0" r="0" b="0"/>
          <a:pathLst>
            <a:path>
              <a:moveTo>
                <a:pt x="0" y="0"/>
              </a:moveTo>
              <a:lnTo>
                <a:pt x="0" y="2202109"/>
              </a:lnTo>
              <a:lnTo>
                <a:pt x="174491" y="2202109"/>
              </a:lnTo>
            </a:path>
          </a:pathLst>
        </a:custGeom>
        <a:noFill/>
        <a:ln w="12700" cap="flat" cmpd="sng" algn="ctr">
          <a:solidFill>
            <a:schemeClr val="accent3">
              <a:hueOff val="0"/>
              <a:satOff val="0"/>
              <a:lumOff val="0"/>
              <a:alphaOff val="0"/>
            </a:schemeClr>
          </a:solidFill>
          <a:prstDash val="solid"/>
          <a:miter lim="800000"/>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3E9E7454-C384-4E11-B8B7-4EDBF20E57F7}">
      <dsp:nvSpPr>
        <dsp:cNvPr id="0" name=""/>
        <dsp:cNvSpPr/>
      </dsp:nvSpPr>
      <dsp:spPr>
        <a:xfrm>
          <a:off x="3455879" y="1395231"/>
          <a:ext cx="174491" cy="1376181"/>
        </a:xfrm>
        <a:custGeom>
          <a:avLst/>
          <a:gdLst/>
          <a:ahLst/>
          <a:cxnLst/>
          <a:rect l="0" t="0" r="0" b="0"/>
          <a:pathLst>
            <a:path>
              <a:moveTo>
                <a:pt x="0" y="0"/>
              </a:moveTo>
              <a:lnTo>
                <a:pt x="0" y="1376181"/>
              </a:lnTo>
              <a:lnTo>
                <a:pt x="174491" y="1376181"/>
              </a:lnTo>
            </a:path>
          </a:pathLst>
        </a:custGeom>
        <a:noFill/>
        <a:ln w="12700" cap="flat" cmpd="sng" algn="ctr">
          <a:solidFill>
            <a:schemeClr val="accent3">
              <a:hueOff val="0"/>
              <a:satOff val="0"/>
              <a:lumOff val="0"/>
              <a:alphaOff val="0"/>
            </a:schemeClr>
          </a:solidFill>
          <a:prstDash val="solid"/>
          <a:miter lim="800000"/>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9A9EA490-77B3-4D49-B8F8-72D2007CE98D}">
      <dsp:nvSpPr>
        <dsp:cNvPr id="0" name=""/>
        <dsp:cNvSpPr/>
      </dsp:nvSpPr>
      <dsp:spPr>
        <a:xfrm>
          <a:off x="3455879" y="1395231"/>
          <a:ext cx="174491" cy="550254"/>
        </a:xfrm>
        <a:custGeom>
          <a:avLst/>
          <a:gdLst/>
          <a:ahLst/>
          <a:cxnLst/>
          <a:rect l="0" t="0" r="0" b="0"/>
          <a:pathLst>
            <a:path>
              <a:moveTo>
                <a:pt x="0" y="0"/>
              </a:moveTo>
              <a:lnTo>
                <a:pt x="0" y="550254"/>
              </a:lnTo>
              <a:lnTo>
                <a:pt x="174491" y="550254"/>
              </a:lnTo>
            </a:path>
          </a:pathLst>
        </a:custGeom>
        <a:noFill/>
        <a:ln w="12700" cap="flat" cmpd="sng" algn="ctr">
          <a:solidFill>
            <a:schemeClr val="accent3">
              <a:hueOff val="0"/>
              <a:satOff val="0"/>
              <a:lumOff val="0"/>
              <a:alphaOff val="0"/>
            </a:schemeClr>
          </a:solidFill>
          <a:prstDash val="solid"/>
          <a:miter lim="800000"/>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B83531FD-B1D9-481F-87B4-56682A56308B}">
      <dsp:nvSpPr>
        <dsp:cNvPr id="0" name=""/>
        <dsp:cNvSpPr/>
      </dsp:nvSpPr>
      <dsp:spPr>
        <a:xfrm>
          <a:off x="3217406" y="584450"/>
          <a:ext cx="703783" cy="229142"/>
        </a:xfrm>
        <a:custGeom>
          <a:avLst/>
          <a:gdLst/>
          <a:ahLst/>
          <a:cxnLst/>
          <a:rect l="0" t="0" r="0" b="0"/>
          <a:pathLst>
            <a:path>
              <a:moveTo>
                <a:pt x="0" y="0"/>
              </a:moveTo>
              <a:lnTo>
                <a:pt x="0" y="106998"/>
              </a:lnTo>
              <a:lnTo>
                <a:pt x="703783" y="106998"/>
              </a:lnTo>
              <a:lnTo>
                <a:pt x="703783" y="229142"/>
              </a:lnTo>
            </a:path>
          </a:pathLst>
        </a:custGeom>
        <a:noFill/>
        <a:ln w="12700" cap="flat" cmpd="sng" algn="ctr">
          <a:solidFill>
            <a:schemeClr val="accent2">
              <a:hueOff val="0"/>
              <a:satOff val="0"/>
              <a:lumOff val="0"/>
              <a:alphaOff val="0"/>
            </a:schemeClr>
          </a:solidFill>
          <a:prstDash val="solid"/>
          <a:miter lim="800000"/>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886CD92E-7D7A-4FCD-A14F-5DE1C0C7D7F5}">
      <dsp:nvSpPr>
        <dsp:cNvPr id="0" name=""/>
        <dsp:cNvSpPr/>
      </dsp:nvSpPr>
      <dsp:spPr>
        <a:xfrm>
          <a:off x="1163278" y="1174895"/>
          <a:ext cx="1289168" cy="220330"/>
        </a:xfrm>
        <a:custGeom>
          <a:avLst/>
          <a:gdLst/>
          <a:ahLst/>
          <a:cxnLst/>
          <a:rect l="0" t="0" r="0" b="0"/>
          <a:pathLst>
            <a:path>
              <a:moveTo>
                <a:pt x="1289168" y="220330"/>
              </a:moveTo>
              <a:lnTo>
                <a:pt x="0" y="0"/>
              </a:lnTo>
            </a:path>
          </a:pathLst>
        </a:custGeom>
        <a:noFill/>
        <a:ln w="12700" cap="flat" cmpd="sng" algn="ctr">
          <a:solidFill>
            <a:scrgbClr r="0" g="0" b="0"/>
          </a:solidFill>
          <a:prstDash val="sysDash"/>
          <a:miter lim="800000"/>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80476CC1-EA67-49C7-83D7-3FB93AE67AB0}">
      <dsp:nvSpPr>
        <dsp:cNvPr id="0" name=""/>
        <dsp:cNvSpPr/>
      </dsp:nvSpPr>
      <dsp:spPr>
        <a:xfrm>
          <a:off x="2452446" y="584450"/>
          <a:ext cx="764960" cy="229136"/>
        </a:xfrm>
        <a:custGeom>
          <a:avLst/>
          <a:gdLst/>
          <a:ahLst/>
          <a:cxnLst/>
          <a:rect l="0" t="0" r="0" b="0"/>
          <a:pathLst>
            <a:path>
              <a:moveTo>
                <a:pt x="764960" y="0"/>
              </a:moveTo>
              <a:lnTo>
                <a:pt x="764960" y="106992"/>
              </a:lnTo>
              <a:lnTo>
                <a:pt x="0" y="106992"/>
              </a:lnTo>
              <a:lnTo>
                <a:pt x="0" y="229136"/>
              </a:lnTo>
            </a:path>
          </a:pathLst>
        </a:custGeom>
        <a:noFill/>
        <a:ln w="12700" cap="flat" cmpd="sng" algn="ctr">
          <a:solidFill>
            <a:schemeClr val="accent2">
              <a:hueOff val="0"/>
              <a:satOff val="0"/>
              <a:lumOff val="0"/>
              <a:alphaOff val="0"/>
            </a:schemeClr>
          </a:solidFill>
          <a:prstDash val="solid"/>
          <a:miter lim="800000"/>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D5A7D319-4C85-491E-BD67-F8EFBF03FDE0}">
      <dsp:nvSpPr>
        <dsp:cNvPr id="0" name=""/>
        <dsp:cNvSpPr/>
      </dsp:nvSpPr>
      <dsp:spPr>
        <a:xfrm>
          <a:off x="2635767" y="2810"/>
          <a:ext cx="1163278" cy="581639"/>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s-GT" sz="1500" kern="1200">
              <a:solidFill>
                <a:sysClr val="windowText" lastClr="000000"/>
              </a:solidFill>
            </a:rPr>
            <a:t>Gerente General</a:t>
          </a:r>
        </a:p>
      </dsp:txBody>
      <dsp:txXfrm>
        <a:off x="2635767" y="2810"/>
        <a:ext cx="1163278" cy="581639"/>
      </dsp:txXfrm>
    </dsp:sp>
    <dsp:sp modelId="{B355881E-76E3-409E-B408-8529ABB90D47}">
      <dsp:nvSpPr>
        <dsp:cNvPr id="0" name=""/>
        <dsp:cNvSpPr/>
      </dsp:nvSpPr>
      <dsp:spPr>
        <a:xfrm>
          <a:off x="1870807" y="813586"/>
          <a:ext cx="1163278" cy="581639"/>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s-GT" sz="1500" kern="1200">
              <a:solidFill>
                <a:sysClr val="windowText" lastClr="000000"/>
              </a:solidFill>
            </a:rPr>
            <a:t>Gerente Administrativo</a:t>
          </a:r>
        </a:p>
      </dsp:txBody>
      <dsp:txXfrm>
        <a:off x="1870807" y="813586"/>
        <a:ext cx="1163278" cy="581639"/>
      </dsp:txXfrm>
    </dsp:sp>
    <dsp:sp modelId="{E5E1286D-CDF8-42F4-BD71-CC22C83F20F1}">
      <dsp:nvSpPr>
        <dsp:cNvPr id="0" name=""/>
        <dsp:cNvSpPr/>
      </dsp:nvSpPr>
      <dsp:spPr>
        <a:xfrm>
          <a:off x="0" y="884075"/>
          <a:ext cx="1163278" cy="581639"/>
        </a:xfrm>
        <a:prstGeom prst="rect">
          <a:avLst/>
        </a:prstGeom>
        <a:gradFill rotWithShape="0">
          <a:gsLst>
            <a:gs pos="0">
              <a:schemeClr val="accent6"/>
            </a:gs>
            <a:gs pos="50000">
              <a:schemeClr val="accent6">
                <a:lumMod val="40000"/>
                <a:lumOff val="60000"/>
              </a:schemeClr>
            </a:gs>
            <a:gs pos="100000">
              <a:schemeClr val="accent6"/>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s-US" sz="1500" b="1" kern="1200">
              <a:solidFill>
                <a:schemeClr val="tx1"/>
              </a:solidFill>
            </a:rPr>
            <a:t>Contador Auditor</a:t>
          </a:r>
        </a:p>
      </dsp:txBody>
      <dsp:txXfrm>
        <a:off x="0" y="884075"/>
        <a:ext cx="1163278" cy="581639"/>
      </dsp:txXfrm>
    </dsp:sp>
    <dsp:sp modelId="{3F400C66-B6C3-4F4B-9EE4-A55A46C3A61E}">
      <dsp:nvSpPr>
        <dsp:cNvPr id="0" name=""/>
        <dsp:cNvSpPr/>
      </dsp:nvSpPr>
      <dsp:spPr>
        <a:xfrm>
          <a:off x="3339551" y="813592"/>
          <a:ext cx="1163278" cy="581639"/>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s-GT" sz="1500" kern="1200" dirty="0">
              <a:solidFill>
                <a:sysClr val="windowText" lastClr="000000"/>
              </a:solidFill>
            </a:rPr>
            <a:t>Gerente de A&amp;B</a:t>
          </a:r>
        </a:p>
      </dsp:txBody>
      <dsp:txXfrm>
        <a:off x="3339551" y="813592"/>
        <a:ext cx="1163278" cy="581639"/>
      </dsp:txXfrm>
    </dsp:sp>
    <dsp:sp modelId="{9BE6DEA8-895B-4A5B-A66D-2BA38A39B3EF}">
      <dsp:nvSpPr>
        <dsp:cNvPr id="0" name=""/>
        <dsp:cNvSpPr/>
      </dsp:nvSpPr>
      <dsp:spPr>
        <a:xfrm>
          <a:off x="3630370" y="1654666"/>
          <a:ext cx="1163278" cy="581639"/>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s-GT" sz="1500" kern="1200">
              <a:solidFill>
                <a:sysClr val="windowText" lastClr="000000"/>
              </a:solidFill>
            </a:rPr>
            <a:t>Chef</a:t>
          </a:r>
        </a:p>
      </dsp:txBody>
      <dsp:txXfrm>
        <a:off x="3630370" y="1654666"/>
        <a:ext cx="1163278" cy="581639"/>
      </dsp:txXfrm>
    </dsp:sp>
    <dsp:sp modelId="{F9F7D67E-8A70-42AE-A13A-94942F6D23BE}">
      <dsp:nvSpPr>
        <dsp:cNvPr id="0" name=""/>
        <dsp:cNvSpPr/>
      </dsp:nvSpPr>
      <dsp:spPr>
        <a:xfrm>
          <a:off x="3630370" y="2480594"/>
          <a:ext cx="1163278" cy="581639"/>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s-GT" sz="1500" kern="1200">
              <a:solidFill>
                <a:sysClr val="windowText" lastClr="000000"/>
              </a:solidFill>
            </a:rPr>
            <a:t>Mesero</a:t>
          </a:r>
        </a:p>
      </dsp:txBody>
      <dsp:txXfrm>
        <a:off x="3630370" y="2480594"/>
        <a:ext cx="1163278" cy="581639"/>
      </dsp:txXfrm>
    </dsp:sp>
    <dsp:sp modelId="{5AA4519C-715D-46EB-9783-FF542D6F222F}">
      <dsp:nvSpPr>
        <dsp:cNvPr id="0" name=""/>
        <dsp:cNvSpPr/>
      </dsp:nvSpPr>
      <dsp:spPr>
        <a:xfrm>
          <a:off x="3630370" y="3306521"/>
          <a:ext cx="1163278" cy="581639"/>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s-GT" sz="1500" kern="1200">
              <a:solidFill>
                <a:sysClr val="windowText" lastClr="000000"/>
              </a:solidFill>
            </a:rPr>
            <a:t>Steward</a:t>
          </a:r>
        </a:p>
      </dsp:txBody>
      <dsp:txXfrm>
        <a:off x="3630370" y="3306521"/>
        <a:ext cx="1163278" cy="581639"/>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5437620-2A00-864A-995B-4E7906C7AFD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dirty="0"/>
          </a:p>
        </p:txBody>
      </p:sp>
      <p:sp>
        <p:nvSpPr>
          <p:cNvPr id="3" name="Date Placeholder 2">
            <a:extLst>
              <a:ext uri="{FF2B5EF4-FFF2-40B4-BE49-F238E27FC236}">
                <a16:creationId xmlns:a16="http://schemas.microsoft.com/office/drawing/2014/main" id="{75F9FDC4-D027-B940-BB76-7FF4D3C7DC9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9BC17C6-02B3-AE43-9E08-A67A1BE095A9}" type="datetimeFigureOut">
              <a:rPr lang="en-GB" smtClean="0"/>
              <a:t>28/04/2021</a:t>
            </a:fld>
            <a:endParaRPr lang="en-GB" dirty="0"/>
          </a:p>
        </p:txBody>
      </p:sp>
      <p:sp>
        <p:nvSpPr>
          <p:cNvPr id="4" name="Footer Placeholder 3">
            <a:extLst>
              <a:ext uri="{FF2B5EF4-FFF2-40B4-BE49-F238E27FC236}">
                <a16:creationId xmlns:a16="http://schemas.microsoft.com/office/drawing/2014/main" id="{D1FF45EE-B432-394B-B140-7DBA8E78632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dirty="0"/>
          </a:p>
        </p:txBody>
      </p:sp>
      <p:sp>
        <p:nvSpPr>
          <p:cNvPr id="5" name="Slide Number Placeholder 4">
            <a:extLst>
              <a:ext uri="{FF2B5EF4-FFF2-40B4-BE49-F238E27FC236}">
                <a16:creationId xmlns:a16="http://schemas.microsoft.com/office/drawing/2014/main" id="{4B484E32-9AE2-6244-9A09-B93A8D4138D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8FD1E7B-D27A-6648-94C5-159D85C3B106}" type="slidenum">
              <a:rPr lang="en-GB" smtClean="0"/>
              <a:t>‹Nº›</a:t>
            </a:fld>
            <a:endParaRPr lang="en-GB" dirty="0"/>
          </a:p>
        </p:txBody>
      </p:sp>
    </p:spTree>
    <p:extLst>
      <p:ext uri="{BB962C8B-B14F-4D97-AF65-F5344CB8AC3E}">
        <p14:creationId xmlns:p14="http://schemas.microsoft.com/office/powerpoint/2010/main" val="18023374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8BE5FC8-3CD7-E64B-90BF-F246F32DF2A1}" type="datetimeFigureOut">
              <a:rPr lang="en-GB" smtClean="0"/>
              <a:t>28/04/2021</a:t>
            </a:fld>
            <a:endParaRPr lang="en-GB"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5218154-7734-3F40-80EB-A48166DB1DD3}" type="slidenum">
              <a:rPr lang="en-GB" smtClean="0"/>
              <a:t>‹Nº›</a:t>
            </a:fld>
            <a:endParaRPr lang="en-GB" dirty="0"/>
          </a:p>
        </p:txBody>
      </p:sp>
    </p:spTree>
    <p:extLst>
      <p:ext uri="{BB962C8B-B14F-4D97-AF65-F5344CB8AC3E}">
        <p14:creationId xmlns:p14="http://schemas.microsoft.com/office/powerpoint/2010/main" val="6187933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prstClr val="black"/>
                </a:solidFill>
              </a:rPr>
              <a:t>© Copyright Showeet.com – Creative &amp; Free PowerPoint and Google Slides Templates</a:t>
            </a:r>
            <a:endParaRPr lang="en-US" dirty="0"/>
          </a:p>
        </p:txBody>
      </p:sp>
      <p:sp>
        <p:nvSpPr>
          <p:cNvPr id="4" name="Slide Number Placeholder 3"/>
          <p:cNvSpPr>
            <a:spLocks noGrp="1"/>
          </p:cNvSpPr>
          <p:nvPr>
            <p:ph type="sldNum" sz="quarter" idx="5"/>
          </p:nvPr>
        </p:nvSpPr>
        <p:spPr/>
        <p:txBody>
          <a:bodyPr/>
          <a:lstStyle/>
          <a:p>
            <a:fld id="{A5218154-7734-3F40-80EB-A48166DB1DD3}" type="slidenum">
              <a:rPr lang="en-GB" smtClean="0"/>
              <a:t>1</a:t>
            </a:fld>
            <a:endParaRPr lang="en-GB" dirty="0"/>
          </a:p>
        </p:txBody>
      </p:sp>
    </p:spTree>
    <p:extLst>
      <p:ext uri="{BB962C8B-B14F-4D97-AF65-F5344CB8AC3E}">
        <p14:creationId xmlns:p14="http://schemas.microsoft.com/office/powerpoint/2010/main" val="34721364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prstClr val="black"/>
                </a:solidFill>
              </a:rPr>
              <a:t>© Copyright Showeet.com – Creative &amp; Free PowerPoint and Google Slides Templates</a:t>
            </a:r>
            <a:endParaRPr lang="en-US" dirty="0"/>
          </a:p>
        </p:txBody>
      </p:sp>
      <p:sp>
        <p:nvSpPr>
          <p:cNvPr id="4" name="Slide Number Placeholder 3"/>
          <p:cNvSpPr>
            <a:spLocks noGrp="1"/>
          </p:cNvSpPr>
          <p:nvPr>
            <p:ph type="sldNum" sz="quarter" idx="5"/>
          </p:nvPr>
        </p:nvSpPr>
        <p:spPr/>
        <p:txBody>
          <a:bodyPr/>
          <a:lstStyle/>
          <a:p>
            <a:fld id="{A5218154-7734-3F40-80EB-A48166DB1DD3}" type="slidenum">
              <a:rPr lang="en-GB" smtClean="0"/>
              <a:t>10</a:t>
            </a:fld>
            <a:endParaRPr lang="en-GB" dirty="0"/>
          </a:p>
        </p:txBody>
      </p:sp>
    </p:spTree>
    <p:extLst>
      <p:ext uri="{BB962C8B-B14F-4D97-AF65-F5344CB8AC3E}">
        <p14:creationId xmlns:p14="http://schemas.microsoft.com/office/powerpoint/2010/main" val="17527187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prstClr val="black"/>
                </a:solidFill>
              </a:rPr>
              <a:t>© Copyright Showeet.com – Creative &amp; Free PowerPoint and Google Slides Templates</a:t>
            </a:r>
            <a:endParaRPr lang="en-US" dirty="0"/>
          </a:p>
        </p:txBody>
      </p:sp>
      <p:sp>
        <p:nvSpPr>
          <p:cNvPr id="4" name="Slide Number Placeholder 3"/>
          <p:cNvSpPr>
            <a:spLocks noGrp="1"/>
          </p:cNvSpPr>
          <p:nvPr>
            <p:ph type="sldNum" sz="quarter" idx="5"/>
          </p:nvPr>
        </p:nvSpPr>
        <p:spPr/>
        <p:txBody>
          <a:bodyPr/>
          <a:lstStyle/>
          <a:p>
            <a:fld id="{A5218154-7734-3F40-80EB-A48166DB1DD3}" type="slidenum">
              <a:rPr lang="en-GB" smtClean="0"/>
              <a:t>11</a:t>
            </a:fld>
            <a:endParaRPr lang="en-GB" dirty="0"/>
          </a:p>
        </p:txBody>
      </p:sp>
    </p:spTree>
    <p:extLst>
      <p:ext uri="{BB962C8B-B14F-4D97-AF65-F5344CB8AC3E}">
        <p14:creationId xmlns:p14="http://schemas.microsoft.com/office/powerpoint/2010/main" val="21041851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prstClr val="black"/>
                </a:solidFill>
              </a:rPr>
              <a:t>© Copyright Showeet.com – Creative &amp; Free PowerPoint and Google Slides Templates</a:t>
            </a:r>
            <a:endParaRPr lang="en-US" dirty="0"/>
          </a:p>
        </p:txBody>
      </p:sp>
      <p:sp>
        <p:nvSpPr>
          <p:cNvPr id="4" name="Slide Number Placeholder 3"/>
          <p:cNvSpPr>
            <a:spLocks noGrp="1"/>
          </p:cNvSpPr>
          <p:nvPr>
            <p:ph type="sldNum" sz="quarter" idx="5"/>
          </p:nvPr>
        </p:nvSpPr>
        <p:spPr/>
        <p:txBody>
          <a:bodyPr/>
          <a:lstStyle/>
          <a:p>
            <a:fld id="{A5218154-7734-3F40-80EB-A48166DB1DD3}" type="slidenum">
              <a:rPr lang="en-GB" smtClean="0"/>
              <a:t>12</a:t>
            </a:fld>
            <a:endParaRPr lang="en-GB" dirty="0"/>
          </a:p>
        </p:txBody>
      </p:sp>
    </p:spTree>
    <p:extLst>
      <p:ext uri="{BB962C8B-B14F-4D97-AF65-F5344CB8AC3E}">
        <p14:creationId xmlns:p14="http://schemas.microsoft.com/office/powerpoint/2010/main" val="17561665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prstClr val="black"/>
                </a:solidFill>
              </a:rPr>
              <a:t>© Copyright Showeet.com – Creative &amp; Free PowerPoint and Google Slides Templates</a:t>
            </a:r>
            <a:endParaRPr lang="en-US" dirty="0"/>
          </a:p>
        </p:txBody>
      </p:sp>
      <p:sp>
        <p:nvSpPr>
          <p:cNvPr id="4" name="Slide Number Placeholder 3"/>
          <p:cNvSpPr>
            <a:spLocks noGrp="1"/>
          </p:cNvSpPr>
          <p:nvPr>
            <p:ph type="sldNum" sz="quarter" idx="5"/>
          </p:nvPr>
        </p:nvSpPr>
        <p:spPr/>
        <p:txBody>
          <a:bodyPr/>
          <a:lstStyle/>
          <a:p>
            <a:fld id="{A5218154-7734-3F40-80EB-A48166DB1DD3}" type="slidenum">
              <a:rPr lang="en-GB" smtClean="0"/>
              <a:t>13</a:t>
            </a:fld>
            <a:endParaRPr lang="en-GB" dirty="0"/>
          </a:p>
        </p:txBody>
      </p:sp>
    </p:spTree>
    <p:extLst>
      <p:ext uri="{BB962C8B-B14F-4D97-AF65-F5344CB8AC3E}">
        <p14:creationId xmlns:p14="http://schemas.microsoft.com/office/powerpoint/2010/main" val="36900075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prstClr val="black"/>
                </a:solidFill>
              </a:rPr>
              <a:t>© Copyright Showeet.com – Creative &amp; Free PowerPoint and Google Slides Templates</a:t>
            </a:r>
            <a:endParaRPr lang="en-US" dirty="0"/>
          </a:p>
        </p:txBody>
      </p:sp>
      <p:sp>
        <p:nvSpPr>
          <p:cNvPr id="4" name="Slide Number Placeholder 3"/>
          <p:cNvSpPr>
            <a:spLocks noGrp="1"/>
          </p:cNvSpPr>
          <p:nvPr>
            <p:ph type="sldNum" sz="quarter" idx="5"/>
          </p:nvPr>
        </p:nvSpPr>
        <p:spPr/>
        <p:txBody>
          <a:bodyPr/>
          <a:lstStyle/>
          <a:p>
            <a:fld id="{A5218154-7734-3F40-80EB-A48166DB1DD3}" type="slidenum">
              <a:rPr lang="en-GB" smtClean="0"/>
              <a:t>14</a:t>
            </a:fld>
            <a:endParaRPr lang="en-GB" dirty="0"/>
          </a:p>
        </p:txBody>
      </p:sp>
    </p:spTree>
    <p:extLst>
      <p:ext uri="{BB962C8B-B14F-4D97-AF65-F5344CB8AC3E}">
        <p14:creationId xmlns:p14="http://schemas.microsoft.com/office/powerpoint/2010/main" val="35496467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prstClr val="black"/>
                </a:solidFill>
              </a:rPr>
              <a:t>© Copyright Showeet.com – Creative &amp; Free PowerPoint and Google Slides Templates</a:t>
            </a:r>
            <a:endParaRPr lang="en-US" dirty="0"/>
          </a:p>
        </p:txBody>
      </p:sp>
      <p:sp>
        <p:nvSpPr>
          <p:cNvPr id="4" name="Slide Number Placeholder 3"/>
          <p:cNvSpPr>
            <a:spLocks noGrp="1"/>
          </p:cNvSpPr>
          <p:nvPr>
            <p:ph type="sldNum" sz="quarter" idx="5"/>
          </p:nvPr>
        </p:nvSpPr>
        <p:spPr/>
        <p:txBody>
          <a:bodyPr/>
          <a:lstStyle/>
          <a:p>
            <a:fld id="{A5218154-7734-3F40-80EB-A48166DB1DD3}" type="slidenum">
              <a:rPr lang="en-GB" smtClean="0"/>
              <a:t>15</a:t>
            </a:fld>
            <a:endParaRPr lang="en-GB" dirty="0"/>
          </a:p>
        </p:txBody>
      </p:sp>
    </p:spTree>
    <p:extLst>
      <p:ext uri="{BB962C8B-B14F-4D97-AF65-F5344CB8AC3E}">
        <p14:creationId xmlns:p14="http://schemas.microsoft.com/office/powerpoint/2010/main" val="28046733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prstClr val="black"/>
                </a:solidFill>
              </a:rPr>
              <a:t>© Copyright Showeet.com – Creative &amp; Free PowerPoint and Google Slides Templates</a:t>
            </a:r>
            <a:endParaRPr lang="en-US" dirty="0"/>
          </a:p>
        </p:txBody>
      </p:sp>
      <p:sp>
        <p:nvSpPr>
          <p:cNvPr id="4" name="Slide Number Placeholder 3"/>
          <p:cNvSpPr>
            <a:spLocks noGrp="1"/>
          </p:cNvSpPr>
          <p:nvPr>
            <p:ph type="sldNum" sz="quarter" idx="5"/>
          </p:nvPr>
        </p:nvSpPr>
        <p:spPr/>
        <p:txBody>
          <a:bodyPr/>
          <a:lstStyle/>
          <a:p>
            <a:fld id="{A5218154-7734-3F40-80EB-A48166DB1DD3}" type="slidenum">
              <a:rPr lang="en-GB" smtClean="0"/>
              <a:t>16</a:t>
            </a:fld>
            <a:endParaRPr lang="en-GB" dirty="0"/>
          </a:p>
        </p:txBody>
      </p:sp>
    </p:spTree>
    <p:extLst>
      <p:ext uri="{BB962C8B-B14F-4D97-AF65-F5344CB8AC3E}">
        <p14:creationId xmlns:p14="http://schemas.microsoft.com/office/powerpoint/2010/main" val="39694367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prstClr val="black"/>
                </a:solidFill>
              </a:rPr>
              <a:t>© Copyright Showeet.com – Creative &amp; Free PowerPoint and Google Slides Templates</a:t>
            </a:r>
            <a:endParaRPr lang="en-US" dirty="0"/>
          </a:p>
        </p:txBody>
      </p:sp>
      <p:sp>
        <p:nvSpPr>
          <p:cNvPr id="4" name="Slide Number Placeholder 3"/>
          <p:cNvSpPr>
            <a:spLocks noGrp="1"/>
          </p:cNvSpPr>
          <p:nvPr>
            <p:ph type="sldNum" sz="quarter" idx="5"/>
          </p:nvPr>
        </p:nvSpPr>
        <p:spPr/>
        <p:txBody>
          <a:bodyPr/>
          <a:lstStyle/>
          <a:p>
            <a:fld id="{A5218154-7734-3F40-80EB-A48166DB1DD3}" type="slidenum">
              <a:rPr lang="en-GB" smtClean="0"/>
              <a:t>17</a:t>
            </a:fld>
            <a:endParaRPr lang="en-GB" dirty="0"/>
          </a:p>
        </p:txBody>
      </p:sp>
    </p:spTree>
    <p:extLst>
      <p:ext uri="{BB962C8B-B14F-4D97-AF65-F5344CB8AC3E}">
        <p14:creationId xmlns:p14="http://schemas.microsoft.com/office/powerpoint/2010/main" val="38411622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prstClr val="black"/>
                </a:solidFill>
              </a:rPr>
              <a:t>© Copyright Showeet.com – Creative &amp; Free PowerPoint and Google Slides Templates</a:t>
            </a:r>
            <a:endParaRPr lang="en-US" dirty="0"/>
          </a:p>
        </p:txBody>
      </p:sp>
      <p:sp>
        <p:nvSpPr>
          <p:cNvPr id="4" name="Slide Number Placeholder 3"/>
          <p:cNvSpPr>
            <a:spLocks noGrp="1"/>
          </p:cNvSpPr>
          <p:nvPr>
            <p:ph type="sldNum" sz="quarter" idx="5"/>
          </p:nvPr>
        </p:nvSpPr>
        <p:spPr/>
        <p:txBody>
          <a:bodyPr/>
          <a:lstStyle/>
          <a:p>
            <a:fld id="{A5218154-7734-3F40-80EB-A48166DB1DD3}" type="slidenum">
              <a:rPr lang="en-GB" smtClean="0"/>
              <a:t>18</a:t>
            </a:fld>
            <a:endParaRPr lang="en-GB" dirty="0"/>
          </a:p>
        </p:txBody>
      </p:sp>
    </p:spTree>
    <p:extLst>
      <p:ext uri="{BB962C8B-B14F-4D97-AF65-F5344CB8AC3E}">
        <p14:creationId xmlns:p14="http://schemas.microsoft.com/office/powerpoint/2010/main" val="21726857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prstClr val="black"/>
                </a:solidFill>
              </a:rPr>
              <a:t>© Copyright Showeet.com – Creative &amp; Free PowerPoint and Google Slides Templates</a:t>
            </a:r>
            <a:endParaRPr lang="en-US" dirty="0"/>
          </a:p>
        </p:txBody>
      </p:sp>
      <p:sp>
        <p:nvSpPr>
          <p:cNvPr id="4" name="Slide Number Placeholder 3"/>
          <p:cNvSpPr>
            <a:spLocks noGrp="1"/>
          </p:cNvSpPr>
          <p:nvPr>
            <p:ph type="sldNum" sz="quarter" idx="5"/>
          </p:nvPr>
        </p:nvSpPr>
        <p:spPr/>
        <p:txBody>
          <a:bodyPr/>
          <a:lstStyle/>
          <a:p>
            <a:fld id="{A5218154-7734-3F40-80EB-A48166DB1DD3}" type="slidenum">
              <a:rPr lang="en-GB" smtClean="0"/>
              <a:t>19</a:t>
            </a:fld>
            <a:endParaRPr lang="en-GB" dirty="0"/>
          </a:p>
        </p:txBody>
      </p:sp>
    </p:spTree>
    <p:extLst>
      <p:ext uri="{BB962C8B-B14F-4D97-AF65-F5344CB8AC3E}">
        <p14:creationId xmlns:p14="http://schemas.microsoft.com/office/powerpoint/2010/main" val="41293726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prstClr val="black"/>
                </a:solidFill>
              </a:rPr>
              <a:t>© Copyright Showeet.com – Creative &amp; Free PowerPoint and Google Slides Templates</a:t>
            </a:r>
            <a:endParaRPr lang="en-US" dirty="0"/>
          </a:p>
        </p:txBody>
      </p:sp>
      <p:sp>
        <p:nvSpPr>
          <p:cNvPr id="4" name="Slide Number Placeholder 3"/>
          <p:cNvSpPr>
            <a:spLocks noGrp="1"/>
          </p:cNvSpPr>
          <p:nvPr>
            <p:ph type="sldNum" sz="quarter" idx="5"/>
          </p:nvPr>
        </p:nvSpPr>
        <p:spPr/>
        <p:txBody>
          <a:bodyPr/>
          <a:lstStyle/>
          <a:p>
            <a:fld id="{A5218154-7734-3F40-80EB-A48166DB1DD3}" type="slidenum">
              <a:rPr lang="en-GB" smtClean="0"/>
              <a:t>2</a:t>
            </a:fld>
            <a:endParaRPr lang="en-GB" dirty="0"/>
          </a:p>
        </p:txBody>
      </p:sp>
    </p:spTree>
    <p:extLst>
      <p:ext uri="{BB962C8B-B14F-4D97-AF65-F5344CB8AC3E}">
        <p14:creationId xmlns:p14="http://schemas.microsoft.com/office/powerpoint/2010/main" val="30454435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prstClr val="black"/>
                </a:solidFill>
              </a:rPr>
              <a:t>© Copyright Showeet.com – Creative &amp; Free PowerPoint and Google Slides Templates</a:t>
            </a:r>
            <a:endParaRPr lang="en-US" dirty="0"/>
          </a:p>
        </p:txBody>
      </p:sp>
      <p:sp>
        <p:nvSpPr>
          <p:cNvPr id="4" name="Slide Number Placeholder 3"/>
          <p:cNvSpPr>
            <a:spLocks noGrp="1"/>
          </p:cNvSpPr>
          <p:nvPr>
            <p:ph type="sldNum" sz="quarter" idx="5"/>
          </p:nvPr>
        </p:nvSpPr>
        <p:spPr/>
        <p:txBody>
          <a:bodyPr/>
          <a:lstStyle/>
          <a:p>
            <a:fld id="{A5218154-7734-3F40-80EB-A48166DB1DD3}" type="slidenum">
              <a:rPr lang="en-GB" smtClean="0"/>
              <a:t>20</a:t>
            </a:fld>
            <a:endParaRPr lang="en-GB" dirty="0"/>
          </a:p>
        </p:txBody>
      </p:sp>
    </p:spTree>
    <p:extLst>
      <p:ext uri="{BB962C8B-B14F-4D97-AF65-F5344CB8AC3E}">
        <p14:creationId xmlns:p14="http://schemas.microsoft.com/office/powerpoint/2010/main" val="11348775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prstClr val="black"/>
                </a:solidFill>
              </a:rPr>
              <a:t>© Copyright Showeet.com – Creative &amp; Free PowerPoint and Google Slides Templates</a:t>
            </a:r>
            <a:endParaRPr lang="en-US" dirty="0"/>
          </a:p>
        </p:txBody>
      </p:sp>
      <p:sp>
        <p:nvSpPr>
          <p:cNvPr id="4" name="Slide Number Placeholder 3"/>
          <p:cNvSpPr>
            <a:spLocks noGrp="1"/>
          </p:cNvSpPr>
          <p:nvPr>
            <p:ph type="sldNum" sz="quarter" idx="5"/>
          </p:nvPr>
        </p:nvSpPr>
        <p:spPr/>
        <p:txBody>
          <a:bodyPr/>
          <a:lstStyle/>
          <a:p>
            <a:fld id="{A5218154-7734-3F40-80EB-A48166DB1DD3}" type="slidenum">
              <a:rPr lang="en-GB" smtClean="0"/>
              <a:t>25</a:t>
            </a:fld>
            <a:endParaRPr lang="en-GB" dirty="0"/>
          </a:p>
        </p:txBody>
      </p:sp>
    </p:spTree>
    <p:extLst>
      <p:ext uri="{BB962C8B-B14F-4D97-AF65-F5344CB8AC3E}">
        <p14:creationId xmlns:p14="http://schemas.microsoft.com/office/powerpoint/2010/main" val="394236584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prstClr val="black"/>
                </a:solidFill>
              </a:rPr>
              <a:t>© Copyright Showeet.com – Creative &amp; Free PowerPoint and Google Slides Templates</a:t>
            </a:r>
            <a:endParaRPr lang="en-US" dirty="0"/>
          </a:p>
        </p:txBody>
      </p:sp>
      <p:sp>
        <p:nvSpPr>
          <p:cNvPr id="4" name="Slide Number Placeholder 3"/>
          <p:cNvSpPr>
            <a:spLocks noGrp="1"/>
          </p:cNvSpPr>
          <p:nvPr>
            <p:ph type="sldNum" sz="quarter" idx="5"/>
          </p:nvPr>
        </p:nvSpPr>
        <p:spPr/>
        <p:txBody>
          <a:bodyPr/>
          <a:lstStyle/>
          <a:p>
            <a:fld id="{A5218154-7734-3F40-80EB-A48166DB1DD3}" type="slidenum">
              <a:rPr lang="en-GB" smtClean="0"/>
              <a:t>26</a:t>
            </a:fld>
            <a:endParaRPr lang="en-GB" dirty="0"/>
          </a:p>
        </p:txBody>
      </p:sp>
    </p:spTree>
    <p:extLst>
      <p:ext uri="{BB962C8B-B14F-4D97-AF65-F5344CB8AC3E}">
        <p14:creationId xmlns:p14="http://schemas.microsoft.com/office/powerpoint/2010/main" val="306810951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prstClr val="black"/>
                </a:solidFill>
              </a:rPr>
              <a:t>© Copyright Showeet.com – Creative &amp; Free PowerPoint and Google Slides Templates</a:t>
            </a:r>
            <a:endParaRPr lang="en-US" dirty="0"/>
          </a:p>
        </p:txBody>
      </p:sp>
      <p:sp>
        <p:nvSpPr>
          <p:cNvPr id="4" name="Slide Number Placeholder 3"/>
          <p:cNvSpPr>
            <a:spLocks noGrp="1"/>
          </p:cNvSpPr>
          <p:nvPr>
            <p:ph type="sldNum" sz="quarter" idx="5"/>
          </p:nvPr>
        </p:nvSpPr>
        <p:spPr/>
        <p:txBody>
          <a:bodyPr/>
          <a:lstStyle/>
          <a:p>
            <a:fld id="{A5218154-7734-3F40-80EB-A48166DB1DD3}" type="slidenum">
              <a:rPr lang="en-GB" smtClean="0"/>
              <a:t>27</a:t>
            </a:fld>
            <a:endParaRPr lang="en-GB" dirty="0"/>
          </a:p>
        </p:txBody>
      </p:sp>
    </p:spTree>
    <p:extLst>
      <p:ext uri="{BB962C8B-B14F-4D97-AF65-F5344CB8AC3E}">
        <p14:creationId xmlns:p14="http://schemas.microsoft.com/office/powerpoint/2010/main" val="299503150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prstClr val="black"/>
                </a:solidFill>
              </a:rPr>
              <a:t>© Copyright Showeet.com – Creative &amp; Free PowerPoint and Google Slides Templates</a:t>
            </a:r>
            <a:endParaRPr lang="en-US" dirty="0"/>
          </a:p>
        </p:txBody>
      </p:sp>
      <p:sp>
        <p:nvSpPr>
          <p:cNvPr id="4" name="Slide Number Placeholder 3"/>
          <p:cNvSpPr>
            <a:spLocks noGrp="1"/>
          </p:cNvSpPr>
          <p:nvPr>
            <p:ph type="sldNum" sz="quarter" idx="5"/>
          </p:nvPr>
        </p:nvSpPr>
        <p:spPr/>
        <p:txBody>
          <a:bodyPr/>
          <a:lstStyle/>
          <a:p>
            <a:fld id="{A5218154-7734-3F40-80EB-A48166DB1DD3}" type="slidenum">
              <a:rPr lang="en-GB" smtClean="0"/>
              <a:t>28</a:t>
            </a:fld>
            <a:endParaRPr lang="en-GB" dirty="0"/>
          </a:p>
        </p:txBody>
      </p:sp>
    </p:spTree>
    <p:extLst>
      <p:ext uri="{BB962C8B-B14F-4D97-AF65-F5344CB8AC3E}">
        <p14:creationId xmlns:p14="http://schemas.microsoft.com/office/powerpoint/2010/main" val="116596032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prstClr val="black"/>
                </a:solidFill>
              </a:rPr>
              <a:t>© Copyright Showeet.com – Creative &amp; Free PowerPoint and Google Slides Templates</a:t>
            </a:r>
            <a:endParaRPr lang="en-US" dirty="0"/>
          </a:p>
        </p:txBody>
      </p:sp>
      <p:sp>
        <p:nvSpPr>
          <p:cNvPr id="4" name="Slide Number Placeholder 3"/>
          <p:cNvSpPr>
            <a:spLocks noGrp="1"/>
          </p:cNvSpPr>
          <p:nvPr>
            <p:ph type="sldNum" sz="quarter" idx="5"/>
          </p:nvPr>
        </p:nvSpPr>
        <p:spPr/>
        <p:txBody>
          <a:bodyPr/>
          <a:lstStyle/>
          <a:p>
            <a:fld id="{A5218154-7734-3F40-80EB-A48166DB1DD3}" type="slidenum">
              <a:rPr lang="en-GB" smtClean="0"/>
              <a:t>29</a:t>
            </a:fld>
            <a:endParaRPr lang="en-GB" dirty="0"/>
          </a:p>
        </p:txBody>
      </p:sp>
    </p:spTree>
    <p:extLst>
      <p:ext uri="{BB962C8B-B14F-4D97-AF65-F5344CB8AC3E}">
        <p14:creationId xmlns:p14="http://schemas.microsoft.com/office/powerpoint/2010/main" val="403258205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prstClr val="black"/>
                </a:solidFill>
              </a:rPr>
              <a:t>© Copyright Showeet.com – Creative &amp; Free PowerPoint and Google Slides Templates</a:t>
            </a:r>
            <a:endParaRPr lang="en-US" dirty="0"/>
          </a:p>
        </p:txBody>
      </p:sp>
      <p:sp>
        <p:nvSpPr>
          <p:cNvPr id="4" name="Slide Number Placeholder 3"/>
          <p:cNvSpPr>
            <a:spLocks noGrp="1"/>
          </p:cNvSpPr>
          <p:nvPr>
            <p:ph type="sldNum" sz="quarter" idx="5"/>
          </p:nvPr>
        </p:nvSpPr>
        <p:spPr/>
        <p:txBody>
          <a:bodyPr/>
          <a:lstStyle/>
          <a:p>
            <a:fld id="{A5218154-7734-3F40-80EB-A48166DB1DD3}" type="slidenum">
              <a:rPr lang="en-GB" smtClean="0"/>
              <a:t>30</a:t>
            </a:fld>
            <a:endParaRPr lang="en-GB" dirty="0"/>
          </a:p>
        </p:txBody>
      </p:sp>
    </p:spTree>
    <p:extLst>
      <p:ext uri="{BB962C8B-B14F-4D97-AF65-F5344CB8AC3E}">
        <p14:creationId xmlns:p14="http://schemas.microsoft.com/office/powerpoint/2010/main" val="14793348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prstClr val="black"/>
                </a:solidFill>
              </a:rPr>
              <a:t>© Copyright Showeet.com – Creative &amp; Free PowerPoint and Google Slides Templates</a:t>
            </a:r>
            <a:endParaRPr lang="en-US" dirty="0"/>
          </a:p>
        </p:txBody>
      </p:sp>
      <p:sp>
        <p:nvSpPr>
          <p:cNvPr id="4" name="Slide Number Placeholder 3"/>
          <p:cNvSpPr>
            <a:spLocks noGrp="1"/>
          </p:cNvSpPr>
          <p:nvPr>
            <p:ph type="sldNum" sz="quarter" idx="5"/>
          </p:nvPr>
        </p:nvSpPr>
        <p:spPr/>
        <p:txBody>
          <a:bodyPr/>
          <a:lstStyle/>
          <a:p>
            <a:fld id="{A5218154-7734-3F40-80EB-A48166DB1DD3}" type="slidenum">
              <a:rPr lang="en-GB" smtClean="0"/>
              <a:t>31</a:t>
            </a:fld>
            <a:endParaRPr lang="en-GB" dirty="0"/>
          </a:p>
        </p:txBody>
      </p:sp>
    </p:spTree>
    <p:extLst>
      <p:ext uri="{BB962C8B-B14F-4D97-AF65-F5344CB8AC3E}">
        <p14:creationId xmlns:p14="http://schemas.microsoft.com/office/powerpoint/2010/main" val="253037005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prstClr val="black"/>
                </a:solidFill>
              </a:rPr>
              <a:t>© Copyright Showeet.com – Creative &amp; Free PowerPoint and Google Slides Templates</a:t>
            </a:r>
            <a:endParaRPr lang="en-US" dirty="0"/>
          </a:p>
        </p:txBody>
      </p:sp>
      <p:sp>
        <p:nvSpPr>
          <p:cNvPr id="4" name="Slide Number Placeholder 3"/>
          <p:cNvSpPr>
            <a:spLocks noGrp="1"/>
          </p:cNvSpPr>
          <p:nvPr>
            <p:ph type="sldNum" sz="quarter" idx="5"/>
          </p:nvPr>
        </p:nvSpPr>
        <p:spPr/>
        <p:txBody>
          <a:bodyPr/>
          <a:lstStyle/>
          <a:p>
            <a:fld id="{A5218154-7734-3F40-80EB-A48166DB1DD3}" type="slidenum">
              <a:rPr lang="en-GB" smtClean="0"/>
              <a:t>32</a:t>
            </a:fld>
            <a:endParaRPr lang="en-GB" dirty="0"/>
          </a:p>
        </p:txBody>
      </p:sp>
    </p:spTree>
    <p:extLst>
      <p:ext uri="{BB962C8B-B14F-4D97-AF65-F5344CB8AC3E}">
        <p14:creationId xmlns:p14="http://schemas.microsoft.com/office/powerpoint/2010/main" val="322451331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prstClr val="black"/>
                </a:solidFill>
              </a:rPr>
              <a:t>© Copyright Showeet.com – Creative &amp; Free PowerPoint and Google Slides Templates</a:t>
            </a:r>
            <a:endParaRPr lang="en-US" dirty="0"/>
          </a:p>
        </p:txBody>
      </p:sp>
      <p:sp>
        <p:nvSpPr>
          <p:cNvPr id="4" name="Slide Number Placeholder 3"/>
          <p:cNvSpPr>
            <a:spLocks noGrp="1"/>
          </p:cNvSpPr>
          <p:nvPr>
            <p:ph type="sldNum" sz="quarter" idx="5"/>
          </p:nvPr>
        </p:nvSpPr>
        <p:spPr/>
        <p:txBody>
          <a:bodyPr/>
          <a:lstStyle/>
          <a:p>
            <a:fld id="{A5218154-7734-3F40-80EB-A48166DB1DD3}" type="slidenum">
              <a:rPr lang="en-GB" smtClean="0"/>
              <a:t>33</a:t>
            </a:fld>
            <a:endParaRPr lang="en-GB" dirty="0"/>
          </a:p>
        </p:txBody>
      </p:sp>
    </p:spTree>
    <p:extLst>
      <p:ext uri="{BB962C8B-B14F-4D97-AF65-F5344CB8AC3E}">
        <p14:creationId xmlns:p14="http://schemas.microsoft.com/office/powerpoint/2010/main" val="7079023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prstClr val="black"/>
                </a:solidFill>
              </a:rPr>
              <a:t>© Copyright Showeet.com – Creative &amp; Free PowerPoint and Google Slides Templates</a:t>
            </a:r>
            <a:endParaRPr lang="en-US" dirty="0"/>
          </a:p>
        </p:txBody>
      </p:sp>
      <p:sp>
        <p:nvSpPr>
          <p:cNvPr id="4" name="Slide Number Placeholder 3"/>
          <p:cNvSpPr>
            <a:spLocks noGrp="1"/>
          </p:cNvSpPr>
          <p:nvPr>
            <p:ph type="sldNum" sz="quarter" idx="5"/>
          </p:nvPr>
        </p:nvSpPr>
        <p:spPr/>
        <p:txBody>
          <a:bodyPr/>
          <a:lstStyle/>
          <a:p>
            <a:fld id="{A5218154-7734-3F40-80EB-A48166DB1DD3}" type="slidenum">
              <a:rPr lang="en-GB" smtClean="0"/>
              <a:t>3</a:t>
            </a:fld>
            <a:endParaRPr lang="en-GB" dirty="0"/>
          </a:p>
        </p:txBody>
      </p:sp>
    </p:spTree>
    <p:extLst>
      <p:ext uri="{BB962C8B-B14F-4D97-AF65-F5344CB8AC3E}">
        <p14:creationId xmlns:p14="http://schemas.microsoft.com/office/powerpoint/2010/main" val="83707360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prstClr val="black"/>
                </a:solidFill>
              </a:rPr>
              <a:t>© Copyright Showeet.com – Creative &amp; Free PowerPoint and Google Slides Templates</a:t>
            </a:r>
            <a:endParaRPr lang="en-US" dirty="0"/>
          </a:p>
        </p:txBody>
      </p:sp>
      <p:sp>
        <p:nvSpPr>
          <p:cNvPr id="4" name="Slide Number Placeholder 3"/>
          <p:cNvSpPr>
            <a:spLocks noGrp="1"/>
          </p:cNvSpPr>
          <p:nvPr>
            <p:ph type="sldNum" sz="quarter" idx="5"/>
          </p:nvPr>
        </p:nvSpPr>
        <p:spPr/>
        <p:txBody>
          <a:bodyPr/>
          <a:lstStyle/>
          <a:p>
            <a:fld id="{A5218154-7734-3F40-80EB-A48166DB1DD3}" type="slidenum">
              <a:rPr lang="en-GB" smtClean="0"/>
              <a:t>34</a:t>
            </a:fld>
            <a:endParaRPr lang="en-GB" dirty="0"/>
          </a:p>
        </p:txBody>
      </p:sp>
    </p:spTree>
    <p:extLst>
      <p:ext uri="{BB962C8B-B14F-4D97-AF65-F5344CB8AC3E}">
        <p14:creationId xmlns:p14="http://schemas.microsoft.com/office/powerpoint/2010/main" val="319230051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prstClr val="black"/>
                </a:solidFill>
              </a:rPr>
              <a:t>© Copyright Showeet.com – Creative &amp; Free PowerPoint and Google Slides Templates</a:t>
            </a:r>
            <a:endParaRPr lang="en-US" dirty="0"/>
          </a:p>
        </p:txBody>
      </p:sp>
      <p:sp>
        <p:nvSpPr>
          <p:cNvPr id="4" name="Slide Number Placeholder 3"/>
          <p:cNvSpPr>
            <a:spLocks noGrp="1"/>
          </p:cNvSpPr>
          <p:nvPr>
            <p:ph type="sldNum" sz="quarter" idx="5"/>
          </p:nvPr>
        </p:nvSpPr>
        <p:spPr/>
        <p:txBody>
          <a:bodyPr/>
          <a:lstStyle/>
          <a:p>
            <a:fld id="{A5218154-7734-3F40-80EB-A48166DB1DD3}" type="slidenum">
              <a:rPr lang="en-GB" smtClean="0"/>
              <a:t>35</a:t>
            </a:fld>
            <a:endParaRPr lang="en-GB" dirty="0"/>
          </a:p>
        </p:txBody>
      </p:sp>
    </p:spTree>
    <p:extLst>
      <p:ext uri="{BB962C8B-B14F-4D97-AF65-F5344CB8AC3E}">
        <p14:creationId xmlns:p14="http://schemas.microsoft.com/office/powerpoint/2010/main" val="142230807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prstClr val="black"/>
                </a:solidFill>
              </a:rPr>
              <a:t>© Copyright Showeet.com – Creative &amp; Free PowerPoint and Google Slides Templates</a:t>
            </a:r>
            <a:endParaRPr lang="en-US" dirty="0"/>
          </a:p>
        </p:txBody>
      </p:sp>
      <p:sp>
        <p:nvSpPr>
          <p:cNvPr id="4" name="Slide Number Placeholder 3"/>
          <p:cNvSpPr>
            <a:spLocks noGrp="1"/>
          </p:cNvSpPr>
          <p:nvPr>
            <p:ph type="sldNum" sz="quarter" idx="5"/>
          </p:nvPr>
        </p:nvSpPr>
        <p:spPr/>
        <p:txBody>
          <a:bodyPr/>
          <a:lstStyle/>
          <a:p>
            <a:fld id="{A5218154-7734-3F40-80EB-A48166DB1DD3}" type="slidenum">
              <a:rPr lang="en-GB" smtClean="0"/>
              <a:t>36</a:t>
            </a:fld>
            <a:endParaRPr lang="en-GB" dirty="0"/>
          </a:p>
        </p:txBody>
      </p:sp>
    </p:spTree>
    <p:extLst>
      <p:ext uri="{BB962C8B-B14F-4D97-AF65-F5344CB8AC3E}">
        <p14:creationId xmlns:p14="http://schemas.microsoft.com/office/powerpoint/2010/main" val="194693217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prstClr val="black"/>
                </a:solidFill>
              </a:rPr>
              <a:t>© Copyright Showeet.com – Creative &amp; Free PowerPoint and Google Slides Templates</a:t>
            </a:r>
            <a:endParaRPr lang="en-US" dirty="0"/>
          </a:p>
        </p:txBody>
      </p:sp>
      <p:sp>
        <p:nvSpPr>
          <p:cNvPr id="4" name="Slide Number Placeholder 3"/>
          <p:cNvSpPr>
            <a:spLocks noGrp="1"/>
          </p:cNvSpPr>
          <p:nvPr>
            <p:ph type="sldNum" sz="quarter" idx="5"/>
          </p:nvPr>
        </p:nvSpPr>
        <p:spPr/>
        <p:txBody>
          <a:bodyPr/>
          <a:lstStyle/>
          <a:p>
            <a:fld id="{A5218154-7734-3F40-80EB-A48166DB1DD3}" type="slidenum">
              <a:rPr lang="en-GB" smtClean="0"/>
              <a:t>37</a:t>
            </a:fld>
            <a:endParaRPr lang="en-GB" dirty="0"/>
          </a:p>
        </p:txBody>
      </p:sp>
    </p:spTree>
    <p:extLst>
      <p:ext uri="{BB962C8B-B14F-4D97-AF65-F5344CB8AC3E}">
        <p14:creationId xmlns:p14="http://schemas.microsoft.com/office/powerpoint/2010/main" val="174127439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prstClr val="black"/>
                </a:solidFill>
              </a:rPr>
              <a:t>© Copyright Showeet.com – Creative &amp; Free PowerPoint and Google Slides Templates</a:t>
            </a:r>
            <a:endParaRPr lang="en-US" dirty="0"/>
          </a:p>
        </p:txBody>
      </p:sp>
      <p:sp>
        <p:nvSpPr>
          <p:cNvPr id="4" name="Slide Number Placeholder 3"/>
          <p:cNvSpPr>
            <a:spLocks noGrp="1"/>
          </p:cNvSpPr>
          <p:nvPr>
            <p:ph type="sldNum" sz="quarter" idx="5"/>
          </p:nvPr>
        </p:nvSpPr>
        <p:spPr/>
        <p:txBody>
          <a:bodyPr/>
          <a:lstStyle/>
          <a:p>
            <a:fld id="{A5218154-7734-3F40-80EB-A48166DB1DD3}" type="slidenum">
              <a:rPr lang="en-GB" smtClean="0"/>
              <a:t>38</a:t>
            </a:fld>
            <a:endParaRPr lang="en-GB" dirty="0"/>
          </a:p>
        </p:txBody>
      </p:sp>
    </p:spTree>
    <p:extLst>
      <p:ext uri="{BB962C8B-B14F-4D97-AF65-F5344CB8AC3E}">
        <p14:creationId xmlns:p14="http://schemas.microsoft.com/office/powerpoint/2010/main" val="364741815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prstClr val="black"/>
                </a:solidFill>
              </a:rPr>
              <a:t>© Copyright Showeet.com – Creative &amp; Free PowerPoint and Google Slides Templates</a:t>
            </a:r>
            <a:endParaRPr lang="en-US" dirty="0"/>
          </a:p>
        </p:txBody>
      </p:sp>
      <p:sp>
        <p:nvSpPr>
          <p:cNvPr id="4" name="Slide Number Placeholder 3"/>
          <p:cNvSpPr>
            <a:spLocks noGrp="1"/>
          </p:cNvSpPr>
          <p:nvPr>
            <p:ph type="sldNum" sz="quarter" idx="5"/>
          </p:nvPr>
        </p:nvSpPr>
        <p:spPr/>
        <p:txBody>
          <a:bodyPr/>
          <a:lstStyle/>
          <a:p>
            <a:fld id="{A5218154-7734-3F40-80EB-A48166DB1DD3}" type="slidenum">
              <a:rPr lang="en-GB" smtClean="0"/>
              <a:t>39</a:t>
            </a:fld>
            <a:endParaRPr lang="en-GB" dirty="0"/>
          </a:p>
        </p:txBody>
      </p:sp>
    </p:spTree>
    <p:extLst>
      <p:ext uri="{BB962C8B-B14F-4D97-AF65-F5344CB8AC3E}">
        <p14:creationId xmlns:p14="http://schemas.microsoft.com/office/powerpoint/2010/main" val="362192771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prstClr val="black"/>
                </a:solidFill>
              </a:rPr>
              <a:t>© Copyright Showeet.com – Creative &amp; Free PowerPoint and Google Slides Templates</a:t>
            </a:r>
            <a:endParaRPr lang="en-US" dirty="0"/>
          </a:p>
        </p:txBody>
      </p:sp>
      <p:sp>
        <p:nvSpPr>
          <p:cNvPr id="4" name="Slide Number Placeholder 3"/>
          <p:cNvSpPr>
            <a:spLocks noGrp="1"/>
          </p:cNvSpPr>
          <p:nvPr>
            <p:ph type="sldNum" sz="quarter" idx="5"/>
          </p:nvPr>
        </p:nvSpPr>
        <p:spPr/>
        <p:txBody>
          <a:bodyPr/>
          <a:lstStyle/>
          <a:p>
            <a:fld id="{A5218154-7734-3F40-80EB-A48166DB1DD3}" type="slidenum">
              <a:rPr lang="en-GB" smtClean="0"/>
              <a:t>40</a:t>
            </a:fld>
            <a:endParaRPr lang="en-GB" dirty="0"/>
          </a:p>
        </p:txBody>
      </p:sp>
    </p:spTree>
    <p:extLst>
      <p:ext uri="{BB962C8B-B14F-4D97-AF65-F5344CB8AC3E}">
        <p14:creationId xmlns:p14="http://schemas.microsoft.com/office/powerpoint/2010/main" val="207888283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prstClr val="black"/>
                </a:solidFill>
              </a:rPr>
              <a:t>© Copyright Showeet.com – Creative &amp; Free PowerPoint and Google Slides Templates</a:t>
            </a:r>
            <a:endParaRPr lang="en-US" dirty="0"/>
          </a:p>
        </p:txBody>
      </p:sp>
      <p:sp>
        <p:nvSpPr>
          <p:cNvPr id="4" name="Slide Number Placeholder 3"/>
          <p:cNvSpPr>
            <a:spLocks noGrp="1"/>
          </p:cNvSpPr>
          <p:nvPr>
            <p:ph type="sldNum" sz="quarter" idx="5"/>
          </p:nvPr>
        </p:nvSpPr>
        <p:spPr/>
        <p:txBody>
          <a:bodyPr/>
          <a:lstStyle/>
          <a:p>
            <a:fld id="{A5218154-7734-3F40-80EB-A48166DB1DD3}" type="slidenum">
              <a:rPr lang="en-GB" smtClean="0"/>
              <a:t>41</a:t>
            </a:fld>
            <a:endParaRPr lang="en-GB" dirty="0"/>
          </a:p>
        </p:txBody>
      </p:sp>
    </p:spTree>
    <p:extLst>
      <p:ext uri="{BB962C8B-B14F-4D97-AF65-F5344CB8AC3E}">
        <p14:creationId xmlns:p14="http://schemas.microsoft.com/office/powerpoint/2010/main" val="218992079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prstClr val="black"/>
                </a:solidFill>
              </a:rPr>
              <a:t>© Copyright Showeet.com – Creative &amp; Free PowerPoint and Google Slides Templates</a:t>
            </a:r>
            <a:endParaRPr lang="en-US" dirty="0"/>
          </a:p>
        </p:txBody>
      </p:sp>
      <p:sp>
        <p:nvSpPr>
          <p:cNvPr id="4" name="Slide Number Placeholder 3"/>
          <p:cNvSpPr>
            <a:spLocks noGrp="1"/>
          </p:cNvSpPr>
          <p:nvPr>
            <p:ph type="sldNum" sz="quarter" idx="5"/>
          </p:nvPr>
        </p:nvSpPr>
        <p:spPr/>
        <p:txBody>
          <a:bodyPr/>
          <a:lstStyle/>
          <a:p>
            <a:fld id="{A5218154-7734-3F40-80EB-A48166DB1DD3}" type="slidenum">
              <a:rPr lang="en-GB" smtClean="0"/>
              <a:t>42</a:t>
            </a:fld>
            <a:endParaRPr lang="en-GB" dirty="0"/>
          </a:p>
        </p:txBody>
      </p:sp>
    </p:spTree>
    <p:extLst>
      <p:ext uri="{BB962C8B-B14F-4D97-AF65-F5344CB8AC3E}">
        <p14:creationId xmlns:p14="http://schemas.microsoft.com/office/powerpoint/2010/main" val="288069261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prstClr val="black"/>
                </a:solidFill>
              </a:rPr>
              <a:t>© Copyright Showeet.com – Creative &amp; Free PowerPoint and Google Slides Templates</a:t>
            </a:r>
            <a:endParaRPr lang="en-US" dirty="0"/>
          </a:p>
        </p:txBody>
      </p:sp>
      <p:sp>
        <p:nvSpPr>
          <p:cNvPr id="4" name="Slide Number Placeholder 3"/>
          <p:cNvSpPr>
            <a:spLocks noGrp="1"/>
          </p:cNvSpPr>
          <p:nvPr>
            <p:ph type="sldNum" sz="quarter" idx="5"/>
          </p:nvPr>
        </p:nvSpPr>
        <p:spPr/>
        <p:txBody>
          <a:bodyPr/>
          <a:lstStyle/>
          <a:p>
            <a:fld id="{A5218154-7734-3F40-80EB-A48166DB1DD3}" type="slidenum">
              <a:rPr lang="en-GB" smtClean="0"/>
              <a:t>43</a:t>
            </a:fld>
            <a:endParaRPr lang="en-GB" dirty="0"/>
          </a:p>
        </p:txBody>
      </p:sp>
    </p:spTree>
    <p:extLst>
      <p:ext uri="{BB962C8B-B14F-4D97-AF65-F5344CB8AC3E}">
        <p14:creationId xmlns:p14="http://schemas.microsoft.com/office/powerpoint/2010/main" val="37262507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prstClr val="black"/>
                </a:solidFill>
              </a:rPr>
              <a:t>© Copyright Showeet.com – Creative &amp; Free PowerPoint and Google Slides Templates</a:t>
            </a:r>
            <a:endParaRPr lang="en-US" dirty="0"/>
          </a:p>
        </p:txBody>
      </p:sp>
      <p:sp>
        <p:nvSpPr>
          <p:cNvPr id="4" name="Slide Number Placeholder 3"/>
          <p:cNvSpPr>
            <a:spLocks noGrp="1"/>
          </p:cNvSpPr>
          <p:nvPr>
            <p:ph type="sldNum" sz="quarter" idx="5"/>
          </p:nvPr>
        </p:nvSpPr>
        <p:spPr/>
        <p:txBody>
          <a:bodyPr/>
          <a:lstStyle/>
          <a:p>
            <a:fld id="{A5218154-7734-3F40-80EB-A48166DB1DD3}" type="slidenum">
              <a:rPr lang="en-GB" smtClean="0"/>
              <a:t>4</a:t>
            </a:fld>
            <a:endParaRPr lang="en-GB" dirty="0"/>
          </a:p>
        </p:txBody>
      </p:sp>
    </p:spTree>
    <p:extLst>
      <p:ext uri="{BB962C8B-B14F-4D97-AF65-F5344CB8AC3E}">
        <p14:creationId xmlns:p14="http://schemas.microsoft.com/office/powerpoint/2010/main" val="182679382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200" dirty="0">
                <a:solidFill>
                  <a:prstClr val="black"/>
                </a:solidFill>
              </a:rPr>
              <a:t>© Copyright Showeet.com – Creative &amp; Free PowerPoint and Google Slides Templates</a:t>
            </a:r>
            <a:endParaRPr lang="en-US" dirty="0"/>
          </a:p>
        </p:txBody>
      </p:sp>
      <p:sp>
        <p:nvSpPr>
          <p:cNvPr id="4" name="Slide Number Placeholder 3"/>
          <p:cNvSpPr>
            <a:spLocks noGrp="1"/>
          </p:cNvSpPr>
          <p:nvPr>
            <p:ph type="sldNum" sz="quarter" idx="10"/>
          </p:nvPr>
        </p:nvSpPr>
        <p:spPr/>
        <p:txBody>
          <a:bodyPr/>
          <a:lstStyle/>
          <a:p>
            <a:pPr marL="0" marR="0" lvl="0" indent="0" algn="r" defTabSz="914354" rtl="0" eaLnBrk="1" fontAlgn="auto" latinLnBrk="0" hangingPunct="1">
              <a:lnSpc>
                <a:spcPct val="100000"/>
              </a:lnSpc>
              <a:spcBef>
                <a:spcPts val="0"/>
              </a:spcBef>
              <a:spcAft>
                <a:spcPts val="0"/>
              </a:spcAft>
              <a:buClrTx/>
              <a:buSzTx/>
              <a:buFontTx/>
              <a:buNone/>
              <a:tabLst/>
              <a:defRPr/>
            </a:pPr>
            <a:fld id="{2CA3AB2B-189A-4C92-A457-C6A3833631A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54"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196633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prstClr val="black"/>
                </a:solidFill>
              </a:rPr>
              <a:t>© Copyright Showeet.com – Creative &amp; Free PowerPoint and Google Slides Templates</a:t>
            </a:r>
            <a:endParaRPr lang="en-US" dirty="0"/>
          </a:p>
        </p:txBody>
      </p:sp>
      <p:sp>
        <p:nvSpPr>
          <p:cNvPr id="4" name="Slide Number Placeholder 3"/>
          <p:cNvSpPr>
            <a:spLocks noGrp="1"/>
          </p:cNvSpPr>
          <p:nvPr>
            <p:ph type="sldNum" sz="quarter" idx="5"/>
          </p:nvPr>
        </p:nvSpPr>
        <p:spPr/>
        <p:txBody>
          <a:bodyPr/>
          <a:lstStyle/>
          <a:p>
            <a:fld id="{A5218154-7734-3F40-80EB-A48166DB1DD3}" type="slidenum">
              <a:rPr lang="en-GB" smtClean="0"/>
              <a:t>5</a:t>
            </a:fld>
            <a:endParaRPr lang="en-GB" dirty="0"/>
          </a:p>
        </p:txBody>
      </p:sp>
    </p:spTree>
    <p:extLst>
      <p:ext uri="{BB962C8B-B14F-4D97-AF65-F5344CB8AC3E}">
        <p14:creationId xmlns:p14="http://schemas.microsoft.com/office/powerpoint/2010/main" val="9835965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prstClr val="black"/>
                </a:solidFill>
              </a:rPr>
              <a:t>© Copyright Showeet.com – Creative &amp; Free PowerPoint and Google Slides Templates</a:t>
            </a:r>
            <a:endParaRPr lang="en-US" dirty="0"/>
          </a:p>
        </p:txBody>
      </p:sp>
      <p:sp>
        <p:nvSpPr>
          <p:cNvPr id="4" name="Slide Number Placeholder 3"/>
          <p:cNvSpPr>
            <a:spLocks noGrp="1"/>
          </p:cNvSpPr>
          <p:nvPr>
            <p:ph type="sldNum" sz="quarter" idx="5"/>
          </p:nvPr>
        </p:nvSpPr>
        <p:spPr/>
        <p:txBody>
          <a:bodyPr/>
          <a:lstStyle/>
          <a:p>
            <a:fld id="{A5218154-7734-3F40-80EB-A48166DB1DD3}" type="slidenum">
              <a:rPr lang="en-GB" smtClean="0"/>
              <a:t>6</a:t>
            </a:fld>
            <a:endParaRPr lang="en-GB" dirty="0"/>
          </a:p>
        </p:txBody>
      </p:sp>
    </p:spTree>
    <p:extLst>
      <p:ext uri="{BB962C8B-B14F-4D97-AF65-F5344CB8AC3E}">
        <p14:creationId xmlns:p14="http://schemas.microsoft.com/office/powerpoint/2010/main" val="36083995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prstClr val="black"/>
                </a:solidFill>
              </a:rPr>
              <a:t>© Copyright Showeet.com – Creative &amp; Free PowerPoint and Google Slides Templates</a:t>
            </a:r>
            <a:endParaRPr lang="en-US" dirty="0"/>
          </a:p>
        </p:txBody>
      </p:sp>
      <p:sp>
        <p:nvSpPr>
          <p:cNvPr id="4" name="Slide Number Placeholder 3"/>
          <p:cNvSpPr>
            <a:spLocks noGrp="1"/>
          </p:cNvSpPr>
          <p:nvPr>
            <p:ph type="sldNum" sz="quarter" idx="5"/>
          </p:nvPr>
        </p:nvSpPr>
        <p:spPr/>
        <p:txBody>
          <a:bodyPr/>
          <a:lstStyle/>
          <a:p>
            <a:fld id="{A5218154-7734-3F40-80EB-A48166DB1DD3}" type="slidenum">
              <a:rPr lang="en-GB" smtClean="0"/>
              <a:t>7</a:t>
            </a:fld>
            <a:endParaRPr lang="en-GB" dirty="0"/>
          </a:p>
        </p:txBody>
      </p:sp>
    </p:spTree>
    <p:extLst>
      <p:ext uri="{BB962C8B-B14F-4D97-AF65-F5344CB8AC3E}">
        <p14:creationId xmlns:p14="http://schemas.microsoft.com/office/powerpoint/2010/main" val="3616329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prstClr val="black"/>
                </a:solidFill>
              </a:rPr>
              <a:t>© Copyright Showeet.com – Creative &amp; Free PowerPoint and Google Slides Templates</a:t>
            </a:r>
            <a:endParaRPr lang="en-US" dirty="0"/>
          </a:p>
        </p:txBody>
      </p:sp>
      <p:sp>
        <p:nvSpPr>
          <p:cNvPr id="4" name="Slide Number Placeholder 3"/>
          <p:cNvSpPr>
            <a:spLocks noGrp="1"/>
          </p:cNvSpPr>
          <p:nvPr>
            <p:ph type="sldNum" sz="quarter" idx="5"/>
          </p:nvPr>
        </p:nvSpPr>
        <p:spPr/>
        <p:txBody>
          <a:bodyPr/>
          <a:lstStyle/>
          <a:p>
            <a:fld id="{A5218154-7734-3F40-80EB-A48166DB1DD3}" type="slidenum">
              <a:rPr lang="en-GB" smtClean="0"/>
              <a:t>8</a:t>
            </a:fld>
            <a:endParaRPr lang="en-GB" dirty="0"/>
          </a:p>
        </p:txBody>
      </p:sp>
    </p:spTree>
    <p:extLst>
      <p:ext uri="{BB962C8B-B14F-4D97-AF65-F5344CB8AC3E}">
        <p14:creationId xmlns:p14="http://schemas.microsoft.com/office/powerpoint/2010/main" val="13205896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prstClr val="black"/>
                </a:solidFill>
              </a:rPr>
              <a:t>© Copyright Showeet.com – Creative &amp; Free PowerPoint and Google Slides Templates</a:t>
            </a:r>
            <a:endParaRPr lang="en-US" dirty="0"/>
          </a:p>
        </p:txBody>
      </p:sp>
      <p:sp>
        <p:nvSpPr>
          <p:cNvPr id="4" name="Slide Number Placeholder 3"/>
          <p:cNvSpPr>
            <a:spLocks noGrp="1"/>
          </p:cNvSpPr>
          <p:nvPr>
            <p:ph type="sldNum" sz="quarter" idx="5"/>
          </p:nvPr>
        </p:nvSpPr>
        <p:spPr/>
        <p:txBody>
          <a:bodyPr/>
          <a:lstStyle/>
          <a:p>
            <a:fld id="{A5218154-7734-3F40-80EB-A48166DB1DD3}" type="slidenum">
              <a:rPr lang="en-GB" smtClean="0"/>
              <a:t>9</a:t>
            </a:fld>
            <a:endParaRPr lang="en-GB" dirty="0"/>
          </a:p>
        </p:txBody>
      </p:sp>
    </p:spTree>
    <p:extLst>
      <p:ext uri="{BB962C8B-B14F-4D97-AF65-F5344CB8AC3E}">
        <p14:creationId xmlns:p14="http://schemas.microsoft.com/office/powerpoint/2010/main" val="280323856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www.showeet.com/" TargetMode="External"/><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0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descr="A picture containing dark, clock, tower, large&#10;&#10;Description automatically generated">
            <a:extLst>
              <a:ext uri="{FF2B5EF4-FFF2-40B4-BE49-F238E27FC236}">
                <a16:creationId xmlns:a16="http://schemas.microsoft.com/office/drawing/2014/main" id="{495C3B09-D6C2-3B4F-871C-DB07C504C39C}"/>
              </a:ext>
            </a:extLst>
          </p:cNvPr>
          <p:cNvPicPr>
            <a:picLocks noChangeAspect="1"/>
          </p:cNvPicPr>
          <p:nvPr userDrawn="1"/>
        </p:nvPicPr>
        <p:blipFill>
          <a:blip r:embed="rId3"/>
          <a:stretch>
            <a:fillRect/>
          </a:stretch>
        </p:blipFill>
        <p:spPr>
          <a:xfrm>
            <a:off x="8544200" y="3719595"/>
            <a:ext cx="3011530" cy="3079272"/>
          </a:xfrm>
          <a:prstGeom prst="rect">
            <a:avLst/>
          </a:prstGeom>
          <a:effectLst>
            <a:outerShdw blurRad="914400" sx="120000" sy="120000" algn="ctr" rotWithShape="0">
              <a:prstClr val="black">
                <a:alpha val="69000"/>
              </a:prstClr>
            </a:outerShdw>
          </a:effectLst>
        </p:spPr>
      </p:pic>
      <p:sp>
        <p:nvSpPr>
          <p:cNvPr id="7" name="Text Placeholder 2">
            <a:extLst>
              <a:ext uri="{FF2B5EF4-FFF2-40B4-BE49-F238E27FC236}">
                <a16:creationId xmlns:a16="http://schemas.microsoft.com/office/drawing/2014/main" id="{124D2B9F-4060-AF4A-805C-962332D5A61B}"/>
              </a:ext>
            </a:extLst>
          </p:cNvPr>
          <p:cNvSpPr>
            <a:spLocks noGrp="1"/>
          </p:cNvSpPr>
          <p:nvPr userDrawn="1">
            <p:ph type="body" idx="1"/>
          </p:nvPr>
        </p:nvSpPr>
        <p:spPr>
          <a:xfrm>
            <a:off x="3493770" y="4459058"/>
            <a:ext cx="5204460" cy="1267372"/>
          </a:xfrm>
        </p:spPr>
        <p:txBody>
          <a:bodyPr/>
          <a:lstStyle>
            <a:lvl1pPr marL="0" indent="0" algn="ctr">
              <a:buNone/>
              <a:defRPr sz="2400" b="0" i="0">
                <a:solidFill>
                  <a:schemeClr val="bg2"/>
                </a:solidFill>
                <a:effectLst>
                  <a:outerShdw blurRad="190500" dist="63500" dir="5400000" algn="t" rotWithShape="0">
                    <a:prstClr val="black"/>
                  </a:outerShdw>
                </a:effectLst>
                <a:latin typeface="+mn-lt"/>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dirty="0"/>
              <a:t>Edit Master text styles</a:t>
            </a:r>
          </a:p>
        </p:txBody>
      </p:sp>
      <p:sp>
        <p:nvSpPr>
          <p:cNvPr id="6" name="Title 15">
            <a:extLst>
              <a:ext uri="{FF2B5EF4-FFF2-40B4-BE49-F238E27FC236}">
                <a16:creationId xmlns:a16="http://schemas.microsoft.com/office/drawing/2014/main" id="{1CE6B6E6-73F9-E540-8A32-A72BA46DC3D9}"/>
              </a:ext>
            </a:extLst>
          </p:cNvPr>
          <p:cNvSpPr>
            <a:spLocks noGrp="1"/>
          </p:cNvSpPr>
          <p:nvPr userDrawn="1">
            <p:ph type="title" hasCustomPrompt="1"/>
          </p:nvPr>
        </p:nvSpPr>
        <p:spPr>
          <a:xfrm>
            <a:off x="2895601" y="1743636"/>
            <a:ext cx="6400800" cy="2580636"/>
          </a:xfrm>
        </p:spPr>
        <p:txBody>
          <a:bodyPr anchor="b" anchorCtr="0">
            <a:normAutofit/>
          </a:bodyPr>
          <a:lstStyle>
            <a:lvl1pPr algn="ctr">
              <a:defRPr sz="6000" b="1">
                <a:solidFill>
                  <a:schemeClr val="bg1"/>
                </a:solidFill>
                <a:effectLst>
                  <a:outerShdw blurRad="190500" dist="63500" dir="5400000" algn="t" rotWithShape="0">
                    <a:prstClr val="black"/>
                  </a:outerShdw>
                </a:effectLst>
                <a:latin typeface="+mn-lt"/>
              </a:defRPr>
            </a:lvl1pPr>
          </a:lstStyle>
          <a:p>
            <a:r>
              <a:rPr lang="en-US" dirty="0"/>
              <a:t>CLICK TO EDIT MASTER TITLE STYLE</a:t>
            </a:r>
          </a:p>
        </p:txBody>
      </p:sp>
      <p:sp>
        <p:nvSpPr>
          <p:cNvPr id="13" name="Freeform 207">
            <a:extLst>
              <a:ext uri="{FF2B5EF4-FFF2-40B4-BE49-F238E27FC236}">
                <a16:creationId xmlns:a16="http://schemas.microsoft.com/office/drawing/2014/main" id="{ABB39467-B462-4756-8458-56B96A6A4706}"/>
              </a:ext>
            </a:extLst>
          </p:cNvPr>
          <p:cNvSpPr>
            <a:spLocks noGrp="1"/>
          </p:cNvSpPr>
          <p:nvPr>
            <p:ph type="pic" sz="quarter" idx="10" hasCustomPrompt="1"/>
          </p:nvPr>
        </p:nvSpPr>
        <p:spPr>
          <a:xfrm>
            <a:off x="9206946" y="4324272"/>
            <a:ext cx="1847688" cy="1847688"/>
          </a:xfrm>
          <a:custGeom>
            <a:avLst/>
            <a:gdLst>
              <a:gd name="connsiteX0" fmla="*/ 923844 w 1847688"/>
              <a:gd name="connsiteY0" fmla="*/ 0 h 1847688"/>
              <a:gd name="connsiteX1" fmla="*/ 1847688 w 1847688"/>
              <a:gd name="connsiteY1" fmla="*/ 923844 h 1847688"/>
              <a:gd name="connsiteX2" fmla="*/ 923844 w 1847688"/>
              <a:gd name="connsiteY2" fmla="*/ 1847688 h 1847688"/>
              <a:gd name="connsiteX3" fmla="*/ 0 w 1847688"/>
              <a:gd name="connsiteY3" fmla="*/ 923844 h 1847688"/>
              <a:gd name="connsiteX4" fmla="*/ 923844 w 1847688"/>
              <a:gd name="connsiteY4" fmla="*/ 0 h 18476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688" h="1847688">
                <a:moveTo>
                  <a:pt x="923844" y="0"/>
                </a:moveTo>
                <a:cubicBezTo>
                  <a:pt x="1434069" y="0"/>
                  <a:pt x="1847688" y="413619"/>
                  <a:pt x="1847688" y="923844"/>
                </a:cubicBezTo>
                <a:cubicBezTo>
                  <a:pt x="1847688" y="1434069"/>
                  <a:pt x="1434069" y="1847688"/>
                  <a:pt x="923844" y="1847688"/>
                </a:cubicBezTo>
                <a:cubicBezTo>
                  <a:pt x="413619" y="1847688"/>
                  <a:pt x="0" y="1434069"/>
                  <a:pt x="0" y="923844"/>
                </a:cubicBezTo>
                <a:cubicBezTo>
                  <a:pt x="0" y="413619"/>
                  <a:pt x="413619" y="0"/>
                  <a:pt x="923844" y="0"/>
                </a:cubicBezTo>
                <a:close/>
              </a:path>
            </a:pathLst>
          </a:custGeom>
          <a:solidFill>
            <a:schemeClr val="bg1"/>
          </a:solidFill>
          <a:ln>
            <a:noFill/>
          </a:ln>
        </p:spPr>
        <p:style>
          <a:lnRef idx="0">
            <a:scrgbClr r="0" g="0" b="0"/>
          </a:lnRef>
          <a:fillRef idx="0">
            <a:scrgbClr r="0" g="0" b="0"/>
          </a:fillRef>
          <a:effectRef idx="0">
            <a:scrgbClr r="0" g="0" b="0"/>
          </a:effectRef>
          <a:fontRef idx="minor">
            <a:schemeClr val="lt1"/>
          </a:fontRef>
        </p:style>
        <p:txBody>
          <a:bodyPr wrap="square" anchor="ctr">
            <a:noAutofit/>
          </a:bodyPr>
          <a:lstStyle>
            <a:lvl1pPr marL="0" indent="0" algn="ctr">
              <a:buNone/>
              <a:defRPr b="1">
                <a:solidFill>
                  <a:schemeClr val="tx1">
                    <a:lumMod val="85000"/>
                    <a:lumOff val="15000"/>
                  </a:schemeClr>
                </a:solidFill>
              </a:defRPr>
            </a:lvl1pPr>
          </a:lstStyle>
          <a:p>
            <a:r>
              <a:rPr lang="en-US" dirty="0"/>
              <a:t>Your logo here</a:t>
            </a:r>
          </a:p>
        </p:txBody>
      </p:sp>
    </p:spTree>
    <p:extLst>
      <p:ext uri="{BB962C8B-B14F-4D97-AF65-F5344CB8AC3E}">
        <p14:creationId xmlns:p14="http://schemas.microsoft.com/office/powerpoint/2010/main" val="32789207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0">
    <p:bg>
      <p:bgPr>
        <a:blipFill dpi="0" rotWithShape="1">
          <a:blip r:embed="rId2">
            <a:alphaModFix amt="55000"/>
            <a:lum/>
          </a:blip>
          <a:srcRect/>
          <a:stretch>
            <a:fillRect/>
          </a:stretch>
        </a:blip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71786371-07F7-2C42-9684-56575E88273C}"/>
              </a:ext>
            </a:extLst>
          </p:cNvPr>
          <p:cNvSpPr>
            <a:spLocks noGrp="1"/>
          </p:cNvSpPr>
          <p:nvPr>
            <p:ph type="dt" sz="half" idx="10"/>
          </p:nvPr>
        </p:nvSpPr>
        <p:spPr/>
        <p:txBody>
          <a:bodyPr/>
          <a:lstStyle/>
          <a:p>
            <a:r>
              <a:rPr lang="en-US" dirty="0"/>
              <a:t>Date</a:t>
            </a:r>
            <a:endParaRPr lang="en-GB" dirty="0"/>
          </a:p>
        </p:txBody>
      </p:sp>
      <p:sp>
        <p:nvSpPr>
          <p:cNvPr id="4" name="Footer Placeholder 3">
            <a:extLst>
              <a:ext uri="{FF2B5EF4-FFF2-40B4-BE49-F238E27FC236}">
                <a16:creationId xmlns:a16="http://schemas.microsoft.com/office/drawing/2014/main" id="{7CA12569-0F63-D945-8CBE-6025F9D2CBDE}"/>
              </a:ext>
            </a:extLst>
          </p:cNvPr>
          <p:cNvSpPr>
            <a:spLocks noGrp="1"/>
          </p:cNvSpPr>
          <p:nvPr>
            <p:ph type="ftr" sz="quarter" idx="11"/>
          </p:nvPr>
        </p:nvSpPr>
        <p:spPr/>
        <p:txBody>
          <a:bodyPr/>
          <a:lstStyle/>
          <a:p>
            <a:r>
              <a:rPr lang="en-GB" dirty="0"/>
              <a:t>Your Footer Here</a:t>
            </a:r>
          </a:p>
        </p:txBody>
      </p:sp>
      <p:sp>
        <p:nvSpPr>
          <p:cNvPr id="5" name="Slide Number Placeholder 4">
            <a:extLst>
              <a:ext uri="{FF2B5EF4-FFF2-40B4-BE49-F238E27FC236}">
                <a16:creationId xmlns:a16="http://schemas.microsoft.com/office/drawing/2014/main" id="{8456240E-2805-BB48-BD2E-D9E9F2EBC478}"/>
              </a:ext>
            </a:extLst>
          </p:cNvPr>
          <p:cNvSpPr>
            <a:spLocks noGrp="1"/>
          </p:cNvSpPr>
          <p:nvPr>
            <p:ph type="sldNum" sz="quarter" idx="12"/>
          </p:nvPr>
        </p:nvSpPr>
        <p:spPr/>
        <p:txBody>
          <a:bodyPr/>
          <a:lstStyle/>
          <a:p>
            <a:fld id="{CE7809C5-EAA0-BC41-804F-8C0058248A03}" type="slidenum">
              <a:rPr lang="en-GB" smtClean="0"/>
              <a:t>‹Nº›</a:t>
            </a:fld>
            <a:endParaRPr lang="en-GB" dirty="0"/>
          </a:p>
        </p:txBody>
      </p:sp>
      <p:sp>
        <p:nvSpPr>
          <p:cNvPr id="9" name="Title 1">
            <a:extLst>
              <a:ext uri="{FF2B5EF4-FFF2-40B4-BE49-F238E27FC236}">
                <a16:creationId xmlns:a16="http://schemas.microsoft.com/office/drawing/2014/main" id="{12CAA398-3EB2-3C42-88E2-4A956C0BDB45}"/>
              </a:ext>
            </a:extLst>
          </p:cNvPr>
          <p:cNvSpPr>
            <a:spLocks noGrp="1"/>
          </p:cNvSpPr>
          <p:nvPr>
            <p:ph type="title"/>
          </p:nvPr>
        </p:nvSpPr>
        <p:spPr>
          <a:xfrm>
            <a:off x="838200" y="391692"/>
            <a:ext cx="8751570" cy="840230"/>
          </a:xfrm>
        </p:spPr>
        <p:txBody>
          <a:bodyPr wrap="square" lIns="0" rIns="0" anchor="b">
            <a:spAutoFit/>
          </a:bodyPr>
          <a:lstStyle>
            <a:lvl1pPr>
              <a:defRPr sz="5400">
                <a:solidFill>
                  <a:schemeClr val="tx1"/>
                </a:solidFill>
              </a:defRPr>
            </a:lvl1pPr>
          </a:lstStyle>
          <a:p>
            <a:r>
              <a:rPr lang="en-US" dirty="0"/>
              <a:t>Click to edit Master title style</a:t>
            </a:r>
          </a:p>
        </p:txBody>
      </p:sp>
      <p:sp>
        <p:nvSpPr>
          <p:cNvPr id="10" name="Content Placeholder 2">
            <a:extLst>
              <a:ext uri="{FF2B5EF4-FFF2-40B4-BE49-F238E27FC236}">
                <a16:creationId xmlns:a16="http://schemas.microsoft.com/office/drawing/2014/main" id="{A32C8F2D-90A1-B84C-8572-31CC605DDDC1}"/>
              </a:ext>
            </a:extLst>
          </p:cNvPr>
          <p:cNvSpPr>
            <a:spLocks noGrp="1"/>
          </p:cNvSpPr>
          <p:nvPr>
            <p:ph idx="1"/>
          </p:nvPr>
        </p:nvSpPr>
        <p:spPr>
          <a:xfrm>
            <a:off x="838200" y="2103270"/>
            <a:ext cx="8751570" cy="4186236"/>
          </a:xfrm>
        </p:spPr>
        <p:txBody>
          <a:bodyPr lIns="0" tIns="91440" rIns="0">
            <a:normAutofit/>
          </a:bodyPr>
          <a:lstStyle>
            <a:lvl1pPr>
              <a:spcAft>
                <a:spcPts val="1800"/>
              </a:spcAft>
              <a:defRPr sz="2400">
                <a:solidFill>
                  <a:schemeClr val="tx1"/>
                </a:solidFill>
              </a:defRPr>
            </a:lvl1pPr>
            <a:lvl2pPr>
              <a:spcAft>
                <a:spcPts val="1800"/>
              </a:spcAft>
              <a:defRPr sz="2000">
                <a:solidFill>
                  <a:schemeClr val="tx1"/>
                </a:solidFill>
              </a:defRPr>
            </a:lvl2pPr>
            <a:lvl3pPr>
              <a:spcAft>
                <a:spcPts val="1800"/>
              </a:spcAft>
              <a:defRPr sz="1800">
                <a:solidFill>
                  <a:schemeClr val="tx1"/>
                </a:solidFill>
              </a:defRPr>
            </a:lvl3pPr>
            <a:lvl4pPr>
              <a:spcAft>
                <a:spcPts val="1800"/>
              </a:spcAft>
              <a:defRPr sz="1600">
                <a:solidFill>
                  <a:schemeClr val="tx1"/>
                </a:solidFill>
              </a:defRPr>
            </a:lvl4pPr>
            <a:lvl5pPr>
              <a:spcAft>
                <a:spcPts val="1800"/>
              </a:spcAft>
              <a:defRPr sz="1600">
                <a:solidFill>
                  <a:schemeClr val="tx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7">
            <a:extLst>
              <a:ext uri="{FF2B5EF4-FFF2-40B4-BE49-F238E27FC236}">
                <a16:creationId xmlns:a16="http://schemas.microsoft.com/office/drawing/2014/main" id="{AA6C3F62-43F7-A944-BE52-73B39E345F39}"/>
              </a:ext>
            </a:extLst>
          </p:cNvPr>
          <p:cNvSpPr>
            <a:spLocks noGrp="1"/>
          </p:cNvSpPr>
          <p:nvPr>
            <p:ph type="body" sz="quarter" idx="13"/>
          </p:nvPr>
        </p:nvSpPr>
        <p:spPr>
          <a:xfrm>
            <a:off x="838205" y="1269500"/>
            <a:ext cx="8751569" cy="552450"/>
          </a:xfrm>
        </p:spPr>
        <p:txBody>
          <a:bodyPr lIns="45720" rIns="0">
            <a:normAutofit/>
          </a:bodyPr>
          <a:lstStyle>
            <a:lvl1pPr marL="0" indent="0">
              <a:buNone/>
              <a:defRPr sz="2400">
                <a:solidFill>
                  <a:schemeClr val="accent1"/>
                </a:solidFill>
              </a:defRPr>
            </a:lvl1pPr>
          </a:lstStyle>
          <a:p>
            <a:pPr lvl="0"/>
            <a:endParaRPr lang="en-US" dirty="0"/>
          </a:p>
        </p:txBody>
      </p:sp>
      <p:pic>
        <p:nvPicPr>
          <p:cNvPr id="8" name="Picture 7" descr="A close up of a flower&#10;&#10;Description automatically generated">
            <a:extLst>
              <a:ext uri="{FF2B5EF4-FFF2-40B4-BE49-F238E27FC236}">
                <a16:creationId xmlns:a16="http://schemas.microsoft.com/office/drawing/2014/main" id="{471AC098-AE75-9C41-8DF3-5A14F70B4BC6}"/>
              </a:ext>
            </a:extLst>
          </p:cNvPr>
          <p:cNvPicPr>
            <a:picLocks noChangeAspect="1"/>
          </p:cNvPicPr>
          <p:nvPr userDrawn="1"/>
        </p:nvPicPr>
        <p:blipFill rotWithShape="1">
          <a:blip r:embed="rId3"/>
          <a:srcRect r="5808" b="39311"/>
          <a:stretch/>
        </p:blipFill>
        <p:spPr>
          <a:xfrm rot="16200000">
            <a:off x="7330768" y="1996765"/>
            <a:ext cx="6857999" cy="2864468"/>
          </a:xfrm>
          <a:prstGeom prst="rect">
            <a:avLst/>
          </a:prstGeom>
          <a:effectLst>
            <a:outerShdw blurRad="215900" dist="825500" dir="8100000" sx="106000" sy="106000" algn="tr" rotWithShape="0">
              <a:prstClr val="black">
                <a:alpha val="23000"/>
              </a:prstClr>
            </a:outerShdw>
          </a:effectLst>
        </p:spPr>
      </p:pic>
    </p:spTree>
    <p:extLst>
      <p:ext uri="{BB962C8B-B14F-4D97-AF65-F5344CB8AC3E}">
        <p14:creationId xmlns:p14="http://schemas.microsoft.com/office/powerpoint/2010/main" val="9811557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1">
    <p:bg>
      <p:bgPr>
        <a:blipFill dpi="0" rotWithShape="1">
          <a:blip r:embed="rId2">
            <a:lum/>
          </a:blip>
          <a:srcRect/>
          <a:stretch>
            <a:fillRect l="-9000" t="-10000" r="-9000" b="-10000"/>
          </a:stretch>
        </a:blipFill>
        <a:effectLst/>
      </p:bgPr>
    </p:bg>
    <p:spTree>
      <p:nvGrpSpPr>
        <p:cNvPr id="1" name=""/>
        <p:cNvGrpSpPr/>
        <p:nvPr/>
      </p:nvGrpSpPr>
      <p:grpSpPr>
        <a:xfrm>
          <a:off x="0" y="0"/>
          <a:ext cx="0" cy="0"/>
          <a:chOff x="0" y="0"/>
          <a:chExt cx="0" cy="0"/>
        </a:xfrm>
      </p:grpSpPr>
      <p:sp>
        <p:nvSpPr>
          <p:cNvPr id="15" name="Freeform 24">
            <a:extLst>
              <a:ext uri="{FF2B5EF4-FFF2-40B4-BE49-F238E27FC236}">
                <a16:creationId xmlns:a16="http://schemas.microsoft.com/office/drawing/2014/main" id="{9882EEA8-56FE-4EEF-B3E8-951F37341A76}"/>
              </a:ext>
            </a:extLst>
          </p:cNvPr>
          <p:cNvSpPr>
            <a:spLocks noGrp="1"/>
          </p:cNvSpPr>
          <p:nvPr>
            <p:ph type="pic" sz="quarter" idx="12"/>
          </p:nvPr>
        </p:nvSpPr>
        <p:spPr>
          <a:xfrm>
            <a:off x="2228540" y="0"/>
            <a:ext cx="7738945" cy="6858000"/>
          </a:xfrm>
          <a:custGeom>
            <a:avLst/>
            <a:gdLst>
              <a:gd name="connsiteX0" fmla="*/ 2055104 w 7738945"/>
              <a:gd name="connsiteY0" fmla="*/ 0 h 6838951"/>
              <a:gd name="connsiteX1" fmla="*/ 5683825 w 7738945"/>
              <a:gd name="connsiteY1" fmla="*/ 0 h 6838951"/>
              <a:gd name="connsiteX2" fmla="*/ 5919062 w 7738945"/>
              <a:gd name="connsiteY2" fmla="*/ 134842 h 6838951"/>
              <a:gd name="connsiteX3" fmla="*/ 6605691 w 7738945"/>
              <a:gd name="connsiteY3" fmla="*/ 681772 h 6838951"/>
              <a:gd name="connsiteX4" fmla="*/ 7435120 w 7738945"/>
              <a:gd name="connsiteY4" fmla="*/ 1912255 h 6838951"/>
              <a:gd name="connsiteX5" fmla="*/ 7738945 w 7738945"/>
              <a:gd name="connsiteY5" fmla="*/ 3419001 h 6838951"/>
              <a:gd name="connsiteX6" fmla="*/ 7435120 w 7738945"/>
              <a:gd name="connsiteY6" fmla="*/ 4925747 h 6838951"/>
              <a:gd name="connsiteX7" fmla="*/ 6605691 w 7738945"/>
              <a:gd name="connsiteY7" fmla="*/ 6156230 h 6838951"/>
              <a:gd name="connsiteX8" fmla="*/ 5919062 w 7738945"/>
              <a:gd name="connsiteY8" fmla="*/ 6703160 h 6838951"/>
              <a:gd name="connsiteX9" fmla="*/ 5682170 w 7738945"/>
              <a:gd name="connsiteY9" fmla="*/ 6838951 h 6838951"/>
              <a:gd name="connsiteX10" fmla="*/ 2056776 w 7738945"/>
              <a:gd name="connsiteY10" fmla="*/ 6838951 h 6838951"/>
              <a:gd name="connsiteX11" fmla="*/ 1819884 w 7738945"/>
              <a:gd name="connsiteY11" fmla="*/ 6703160 h 6838951"/>
              <a:gd name="connsiteX12" fmla="*/ 1133254 w 7738945"/>
              <a:gd name="connsiteY12" fmla="*/ 6156230 h 6838951"/>
              <a:gd name="connsiteX13" fmla="*/ 303826 w 7738945"/>
              <a:gd name="connsiteY13" fmla="*/ 4925747 h 6838951"/>
              <a:gd name="connsiteX14" fmla="*/ 0 w 7738945"/>
              <a:gd name="connsiteY14" fmla="*/ 3419001 h 6838951"/>
              <a:gd name="connsiteX15" fmla="*/ 303826 w 7738945"/>
              <a:gd name="connsiteY15" fmla="*/ 1912255 h 6838951"/>
              <a:gd name="connsiteX16" fmla="*/ 1133254 w 7738945"/>
              <a:gd name="connsiteY16" fmla="*/ 681772 h 6838951"/>
              <a:gd name="connsiteX17" fmla="*/ 1819884 w 7738945"/>
              <a:gd name="connsiteY17" fmla="*/ 134708 h 6838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738945" h="6838951">
                <a:moveTo>
                  <a:pt x="2055104" y="0"/>
                </a:moveTo>
                <a:lnTo>
                  <a:pt x="5683825" y="0"/>
                </a:lnTo>
                <a:lnTo>
                  <a:pt x="5919062" y="134842"/>
                </a:lnTo>
                <a:cubicBezTo>
                  <a:pt x="6166681" y="289645"/>
                  <a:pt x="6396364" y="472669"/>
                  <a:pt x="6605691" y="681772"/>
                </a:cubicBezTo>
                <a:cubicBezTo>
                  <a:pt x="6960751" y="1038056"/>
                  <a:pt x="7239854" y="1451499"/>
                  <a:pt x="7435120" y="1912255"/>
                </a:cubicBezTo>
                <a:cubicBezTo>
                  <a:pt x="7637192" y="2389524"/>
                  <a:pt x="7738945" y="2896006"/>
                  <a:pt x="7738945" y="3419001"/>
                </a:cubicBezTo>
                <a:cubicBezTo>
                  <a:pt x="7738945" y="3941996"/>
                  <a:pt x="7637192" y="4448479"/>
                  <a:pt x="7435120" y="4925747"/>
                </a:cubicBezTo>
                <a:cubicBezTo>
                  <a:pt x="7239854" y="5386504"/>
                  <a:pt x="6960751" y="5800899"/>
                  <a:pt x="6605691" y="6156230"/>
                </a:cubicBezTo>
                <a:cubicBezTo>
                  <a:pt x="6396364" y="6365333"/>
                  <a:pt x="6166681" y="6548357"/>
                  <a:pt x="5919062" y="6703160"/>
                </a:cubicBezTo>
                <a:lnTo>
                  <a:pt x="5682170" y="6838951"/>
                </a:lnTo>
                <a:lnTo>
                  <a:pt x="2056776" y="6838951"/>
                </a:lnTo>
                <a:lnTo>
                  <a:pt x="1819884" y="6703160"/>
                </a:lnTo>
                <a:cubicBezTo>
                  <a:pt x="1572265" y="6548357"/>
                  <a:pt x="1342582" y="6365333"/>
                  <a:pt x="1133254" y="6156230"/>
                </a:cubicBezTo>
                <a:cubicBezTo>
                  <a:pt x="778194" y="5799946"/>
                  <a:pt x="499091" y="5386504"/>
                  <a:pt x="303826" y="4925747"/>
                </a:cubicBezTo>
                <a:cubicBezTo>
                  <a:pt x="101753" y="4448479"/>
                  <a:pt x="0" y="3941996"/>
                  <a:pt x="0" y="3419001"/>
                </a:cubicBezTo>
                <a:cubicBezTo>
                  <a:pt x="0" y="2896006"/>
                  <a:pt x="101753" y="2389524"/>
                  <a:pt x="303826" y="1912255"/>
                </a:cubicBezTo>
                <a:cubicBezTo>
                  <a:pt x="499091" y="1451499"/>
                  <a:pt x="778194" y="1037104"/>
                  <a:pt x="1133254" y="681772"/>
                </a:cubicBezTo>
                <a:cubicBezTo>
                  <a:pt x="1342582" y="471955"/>
                  <a:pt x="1572265" y="289288"/>
                  <a:pt x="1819884" y="134708"/>
                </a:cubicBezTo>
                <a:close/>
              </a:path>
            </a:pathLst>
          </a:custGeom>
          <a:solidFill>
            <a:schemeClr val="bg1">
              <a:alpha val="70000"/>
            </a:schemeClr>
          </a:solidFill>
        </p:spPr>
        <p:txBody>
          <a:bodyPr wrap="square" anchor="ctr">
            <a:noAutofit/>
          </a:bodyPr>
          <a:lstStyle>
            <a:lvl1pPr marL="0" indent="0" algn="ctr">
              <a:buNone/>
              <a:defRPr b="1">
                <a:solidFill>
                  <a:schemeClr val="tx1">
                    <a:lumMod val="85000"/>
                    <a:lumOff val="15000"/>
                  </a:schemeClr>
                </a:solidFill>
              </a:defRPr>
            </a:lvl1pPr>
          </a:lstStyle>
          <a:p>
            <a:endParaRPr lang="en-US" dirty="0"/>
          </a:p>
        </p:txBody>
      </p:sp>
    </p:spTree>
    <p:extLst>
      <p:ext uri="{BB962C8B-B14F-4D97-AF65-F5344CB8AC3E}">
        <p14:creationId xmlns:p14="http://schemas.microsoft.com/office/powerpoint/2010/main" val="387719653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78FB420B-982A-4A71-8405-E6672607BDF0}"/>
              </a:ext>
            </a:extLst>
          </p:cNvPr>
          <p:cNvGrpSpPr/>
          <p:nvPr userDrawn="1"/>
        </p:nvGrpSpPr>
        <p:grpSpPr>
          <a:xfrm>
            <a:off x="8643659" y="591099"/>
            <a:ext cx="2696547" cy="5675457"/>
            <a:chOff x="8253302" y="591099"/>
            <a:chExt cx="2696547" cy="5675457"/>
          </a:xfrm>
        </p:grpSpPr>
        <p:sp>
          <p:nvSpPr>
            <p:cNvPr id="13" name="Shape">
              <a:extLst>
                <a:ext uri="{FF2B5EF4-FFF2-40B4-BE49-F238E27FC236}">
                  <a16:creationId xmlns:a16="http://schemas.microsoft.com/office/drawing/2014/main" id="{CC64E206-895B-A642-B97E-9280DFCEAF0D}"/>
                </a:ext>
              </a:extLst>
            </p:cNvPr>
            <p:cNvSpPr/>
            <p:nvPr/>
          </p:nvSpPr>
          <p:spPr>
            <a:xfrm>
              <a:off x="8253302" y="591099"/>
              <a:ext cx="2696547" cy="5675457"/>
            </a:xfrm>
            <a:custGeom>
              <a:avLst/>
              <a:gdLst/>
              <a:ahLst/>
              <a:cxnLst>
                <a:cxn ang="0">
                  <a:pos x="wd2" y="hd2"/>
                </a:cxn>
                <a:cxn ang="5400000">
                  <a:pos x="wd2" y="hd2"/>
                </a:cxn>
                <a:cxn ang="10800000">
                  <a:pos x="wd2" y="hd2"/>
                </a:cxn>
                <a:cxn ang="16200000">
                  <a:pos x="wd2" y="hd2"/>
                </a:cxn>
              </a:cxnLst>
              <a:rect l="0" t="0" r="r" b="b"/>
              <a:pathLst>
                <a:path w="21600" h="21600" extrusionOk="0">
                  <a:moveTo>
                    <a:pt x="21600" y="20002"/>
                  </a:moveTo>
                  <a:cubicBezTo>
                    <a:pt x="21600" y="20880"/>
                    <a:pt x="20087" y="21600"/>
                    <a:pt x="18237" y="21600"/>
                  </a:cubicBezTo>
                  <a:lnTo>
                    <a:pt x="3363" y="21600"/>
                  </a:lnTo>
                  <a:cubicBezTo>
                    <a:pt x="1513" y="21600"/>
                    <a:pt x="0" y="20880"/>
                    <a:pt x="0" y="20002"/>
                  </a:cubicBezTo>
                  <a:lnTo>
                    <a:pt x="0" y="1598"/>
                  </a:lnTo>
                  <a:cubicBezTo>
                    <a:pt x="0" y="719"/>
                    <a:pt x="1513" y="0"/>
                    <a:pt x="3363" y="0"/>
                  </a:cubicBezTo>
                  <a:lnTo>
                    <a:pt x="18237" y="0"/>
                  </a:lnTo>
                  <a:cubicBezTo>
                    <a:pt x="20087" y="0"/>
                    <a:pt x="21600" y="719"/>
                    <a:pt x="21600" y="1598"/>
                  </a:cubicBezTo>
                  <a:lnTo>
                    <a:pt x="21600" y="20002"/>
                  </a:lnTo>
                  <a:close/>
                </a:path>
              </a:pathLst>
            </a:custGeom>
            <a:noFill/>
            <a:ln w="50800">
              <a:solidFill>
                <a:schemeClr val="accent1"/>
              </a:solidFill>
              <a:miter lim="400000"/>
            </a:ln>
          </p:spPr>
          <p:txBody>
            <a:bodyPr lIns="38100" tIns="38100" rIns="38100" bIns="38100" anchor="ctr"/>
            <a:lstStyle/>
            <a:p>
              <a:pPr>
                <a:defRPr sz="3000">
                  <a:solidFill>
                    <a:srgbClr val="FFFFFF"/>
                  </a:solidFill>
                </a:defRPr>
              </a:pPr>
              <a:endParaRPr sz="3000" dirty="0"/>
            </a:p>
          </p:txBody>
        </p:sp>
        <p:sp>
          <p:nvSpPr>
            <p:cNvPr id="15" name="Shape">
              <a:extLst>
                <a:ext uri="{FF2B5EF4-FFF2-40B4-BE49-F238E27FC236}">
                  <a16:creationId xmlns:a16="http://schemas.microsoft.com/office/drawing/2014/main" id="{76F08690-8155-7149-8D2D-8907F81E439E}"/>
                </a:ext>
              </a:extLst>
            </p:cNvPr>
            <p:cNvSpPr/>
            <p:nvPr/>
          </p:nvSpPr>
          <p:spPr>
            <a:xfrm>
              <a:off x="9412344" y="5654511"/>
              <a:ext cx="378462" cy="378832"/>
            </a:xfrm>
            <a:custGeom>
              <a:avLst/>
              <a:gdLst/>
              <a:ahLst/>
              <a:cxnLst>
                <a:cxn ang="0">
                  <a:pos x="wd2" y="hd2"/>
                </a:cxn>
                <a:cxn ang="5400000">
                  <a:pos x="wd2" y="hd2"/>
                </a:cxn>
                <a:cxn ang="10800000">
                  <a:pos x="wd2" y="hd2"/>
                </a:cxn>
                <a:cxn ang="16200000">
                  <a:pos x="wd2" y="hd2"/>
                </a:cxn>
              </a:cxnLst>
              <a:rect l="0" t="0" r="r" b="b"/>
              <a:pathLst>
                <a:path w="21600" h="21600" extrusionOk="0">
                  <a:moveTo>
                    <a:pt x="21600" y="10789"/>
                  </a:moveTo>
                  <a:cubicBezTo>
                    <a:pt x="21600" y="16753"/>
                    <a:pt x="16770" y="21600"/>
                    <a:pt x="10800" y="21600"/>
                  </a:cubicBezTo>
                  <a:cubicBezTo>
                    <a:pt x="4830" y="21600"/>
                    <a:pt x="0" y="16753"/>
                    <a:pt x="0" y="10789"/>
                  </a:cubicBezTo>
                  <a:cubicBezTo>
                    <a:pt x="0" y="4847"/>
                    <a:pt x="4830" y="0"/>
                    <a:pt x="10800" y="0"/>
                  </a:cubicBezTo>
                  <a:cubicBezTo>
                    <a:pt x="16770" y="0"/>
                    <a:pt x="21600" y="4847"/>
                    <a:pt x="21600" y="10789"/>
                  </a:cubicBezTo>
                  <a:close/>
                </a:path>
              </a:pathLst>
            </a:custGeom>
            <a:solidFill>
              <a:schemeClr val="accent1">
                <a:lumMod val="75000"/>
              </a:schemeClr>
            </a:solidFill>
            <a:ln w="12700">
              <a:miter lim="400000"/>
            </a:ln>
          </p:spPr>
          <p:txBody>
            <a:bodyPr lIns="38100" tIns="38100" rIns="38100" bIns="38100" anchor="ctr"/>
            <a:lstStyle/>
            <a:p>
              <a:pPr>
                <a:defRPr sz="3000">
                  <a:solidFill>
                    <a:srgbClr val="FFFFFF"/>
                  </a:solidFill>
                </a:defRPr>
              </a:pPr>
              <a:endParaRPr sz="3000" dirty="0"/>
            </a:p>
          </p:txBody>
        </p:sp>
        <p:sp>
          <p:nvSpPr>
            <p:cNvPr id="16" name="Shape">
              <a:extLst>
                <a:ext uri="{FF2B5EF4-FFF2-40B4-BE49-F238E27FC236}">
                  <a16:creationId xmlns:a16="http://schemas.microsoft.com/office/drawing/2014/main" id="{6F153367-4DBE-C542-94F9-6522C8762D7F}"/>
                </a:ext>
              </a:extLst>
            </p:cNvPr>
            <p:cNvSpPr/>
            <p:nvPr/>
          </p:nvSpPr>
          <p:spPr>
            <a:xfrm>
              <a:off x="9368178" y="1034607"/>
              <a:ext cx="466795" cy="113098"/>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29"/>
                    <a:pt x="20420" y="21600"/>
                    <a:pt x="18966" y="21600"/>
                  </a:cubicBezTo>
                  <a:lnTo>
                    <a:pt x="2634" y="21600"/>
                  </a:lnTo>
                  <a:cubicBezTo>
                    <a:pt x="1197" y="21600"/>
                    <a:pt x="0" y="16729"/>
                    <a:pt x="0" y="10800"/>
                  </a:cubicBezTo>
                  <a:lnTo>
                    <a:pt x="0" y="10800"/>
                  </a:lnTo>
                  <a:cubicBezTo>
                    <a:pt x="0" y="4871"/>
                    <a:pt x="1180" y="0"/>
                    <a:pt x="2634" y="0"/>
                  </a:cubicBezTo>
                  <a:lnTo>
                    <a:pt x="18966" y="0"/>
                  </a:lnTo>
                  <a:cubicBezTo>
                    <a:pt x="20420" y="71"/>
                    <a:pt x="21600" y="4871"/>
                    <a:pt x="21600" y="10800"/>
                  </a:cubicBezTo>
                  <a:lnTo>
                    <a:pt x="21600" y="10800"/>
                  </a:lnTo>
                  <a:close/>
                </a:path>
              </a:pathLst>
            </a:custGeom>
            <a:solidFill>
              <a:schemeClr val="accent1">
                <a:lumMod val="75000"/>
              </a:schemeClr>
            </a:solidFill>
            <a:ln w="12700">
              <a:miter lim="400000"/>
            </a:ln>
          </p:spPr>
          <p:txBody>
            <a:bodyPr lIns="38100" tIns="38100" rIns="38100" bIns="38100" anchor="ctr"/>
            <a:lstStyle/>
            <a:p>
              <a:pPr>
                <a:defRPr sz="3000">
                  <a:solidFill>
                    <a:srgbClr val="FFFFFF"/>
                  </a:solidFill>
                </a:defRPr>
              </a:pPr>
              <a:endParaRPr sz="3000" dirty="0"/>
            </a:p>
          </p:txBody>
        </p:sp>
      </p:grpSp>
      <p:sp>
        <p:nvSpPr>
          <p:cNvPr id="17" name="Content Placeholder 2">
            <a:extLst>
              <a:ext uri="{FF2B5EF4-FFF2-40B4-BE49-F238E27FC236}">
                <a16:creationId xmlns:a16="http://schemas.microsoft.com/office/drawing/2014/main" id="{211FB036-9C56-CB41-8821-C2C13A550663}"/>
              </a:ext>
            </a:extLst>
          </p:cNvPr>
          <p:cNvSpPr>
            <a:spLocks noGrp="1"/>
          </p:cNvSpPr>
          <p:nvPr userDrawn="1">
            <p:ph sz="half" idx="16" hasCustomPrompt="1"/>
          </p:nvPr>
        </p:nvSpPr>
        <p:spPr>
          <a:xfrm>
            <a:off x="473530" y="510130"/>
            <a:ext cx="7516106" cy="5709707"/>
          </a:xfrm>
        </p:spPr>
        <p:txBody>
          <a:bodyPr vert="horz" lIns="0" tIns="91440" rIns="0" bIns="45720" rtlCol="0" anchor="ctr">
            <a:normAutofit/>
          </a:bodyPr>
          <a:lstStyle>
            <a:lvl1pPr>
              <a:defRPr lang="en-US">
                <a:solidFill>
                  <a:schemeClr val="bg1"/>
                </a:solidFill>
              </a:defRPr>
            </a:lvl1pPr>
            <a:lvl2pPr>
              <a:defRPr lang="en-US">
                <a:solidFill>
                  <a:schemeClr val="bg1"/>
                </a:solidFill>
              </a:defRPr>
            </a:lvl2pPr>
            <a:lvl3pPr>
              <a:defRPr lang="en-US">
                <a:solidFill>
                  <a:schemeClr val="bg1"/>
                </a:solidFill>
              </a:defRPr>
            </a:lvl3pPr>
            <a:lvl4pPr>
              <a:defRPr lang="en-US">
                <a:solidFill>
                  <a:schemeClr val="bg1"/>
                </a:solidFill>
              </a:defRPr>
            </a:lvl4pPr>
            <a:lvl5pPr>
              <a:defRPr lang="en-US">
                <a:solidFill>
                  <a:schemeClr val="bg1"/>
                </a:solidFill>
              </a:defRPr>
            </a:lvl5pPr>
          </a:lstStyle>
          <a:p>
            <a:pPr lvl="0">
              <a:spcBef>
                <a:spcPts val="0"/>
              </a:spcBef>
              <a:spcAft>
                <a:spcPts val="2400"/>
              </a:spcAft>
            </a:pPr>
            <a:r>
              <a:rPr lang="en-US" dirty="0"/>
              <a:t>Edit Master text styles</a:t>
            </a:r>
          </a:p>
          <a:p>
            <a:pPr lvl="1">
              <a:spcBef>
                <a:spcPts val="0"/>
              </a:spcBef>
            </a:pPr>
            <a:r>
              <a:rPr lang="en-US" dirty="0"/>
              <a:t>Second level</a:t>
            </a:r>
          </a:p>
          <a:p>
            <a:pPr lvl="2">
              <a:spcBef>
                <a:spcPts val="0"/>
              </a:spcBef>
            </a:pPr>
            <a:r>
              <a:rPr lang="en-US" dirty="0"/>
              <a:t>Third level</a:t>
            </a:r>
          </a:p>
          <a:p>
            <a:pPr lvl="3">
              <a:spcBef>
                <a:spcPts val="0"/>
              </a:spcBef>
            </a:pPr>
            <a:r>
              <a:rPr lang="en-US" dirty="0"/>
              <a:t>Fourth level</a:t>
            </a:r>
          </a:p>
          <a:p>
            <a:pPr lvl="4">
              <a:spcBef>
                <a:spcPts val="0"/>
              </a:spcBef>
            </a:pPr>
            <a:r>
              <a:rPr lang="en-US" dirty="0"/>
              <a:t>Fifth level</a:t>
            </a:r>
          </a:p>
        </p:txBody>
      </p:sp>
      <p:sp>
        <p:nvSpPr>
          <p:cNvPr id="22" name="Picture Placeholder 2">
            <a:extLst>
              <a:ext uri="{FF2B5EF4-FFF2-40B4-BE49-F238E27FC236}">
                <a16:creationId xmlns:a16="http://schemas.microsoft.com/office/drawing/2014/main" id="{C736CF7B-B7AE-4246-A6CF-8D08BDBDB6F8}"/>
              </a:ext>
            </a:extLst>
          </p:cNvPr>
          <p:cNvSpPr>
            <a:spLocks noGrp="1"/>
          </p:cNvSpPr>
          <p:nvPr>
            <p:ph type="pic" sz="quarter" idx="10"/>
          </p:nvPr>
        </p:nvSpPr>
        <p:spPr>
          <a:xfrm>
            <a:off x="8841577" y="1366842"/>
            <a:ext cx="2300711" cy="4151376"/>
          </a:xfrm>
          <a:solidFill>
            <a:schemeClr val="bg1">
              <a:alpha val="70000"/>
            </a:schemeClr>
          </a:solidFill>
        </p:spPr>
        <p:txBody>
          <a:bodyPr anchor="b"/>
          <a:lstStyle>
            <a:lvl1pPr algn="ctr">
              <a:defRPr>
                <a:solidFill>
                  <a:schemeClr val="tx1">
                    <a:lumMod val="85000"/>
                    <a:lumOff val="15000"/>
                  </a:schemeClr>
                </a:solidFill>
              </a:defRPr>
            </a:lvl1pPr>
          </a:lstStyle>
          <a:p>
            <a:endParaRPr lang="en-GB" dirty="0"/>
          </a:p>
        </p:txBody>
      </p:sp>
      <p:sp>
        <p:nvSpPr>
          <p:cNvPr id="23" name="Date Placeholder 2">
            <a:extLst>
              <a:ext uri="{FF2B5EF4-FFF2-40B4-BE49-F238E27FC236}">
                <a16:creationId xmlns:a16="http://schemas.microsoft.com/office/drawing/2014/main" id="{40B40C88-6069-4E8C-87F2-6B3FF9FBA048}"/>
              </a:ext>
            </a:extLst>
          </p:cNvPr>
          <p:cNvSpPr>
            <a:spLocks noGrp="1"/>
          </p:cNvSpPr>
          <p:nvPr>
            <p:ph type="dt" sz="half" idx="17"/>
          </p:nvPr>
        </p:nvSpPr>
        <p:spPr>
          <a:xfrm>
            <a:off x="838200" y="6356356"/>
            <a:ext cx="1102360" cy="365125"/>
          </a:xfrm>
        </p:spPr>
        <p:txBody>
          <a:bodyPr/>
          <a:lstStyle/>
          <a:p>
            <a:r>
              <a:rPr lang="en-US" dirty="0"/>
              <a:t>Date</a:t>
            </a:r>
            <a:endParaRPr lang="en-GB" dirty="0"/>
          </a:p>
        </p:txBody>
      </p:sp>
      <p:sp>
        <p:nvSpPr>
          <p:cNvPr id="24" name="Footer Placeholder 3">
            <a:extLst>
              <a:ext uri="{FF2B5EF4-FFF2-40B4-BE49-F238E27FC236}">
                <a16:creationId xmlns:a16="http://schemas.microsoft.com/office/drawing/2014/main" id="{557AF608-26E9-41D5-87FE-74D909832A69}"/>
              </a:ext>
            </a:extLst>
          </p:cNvPr>
          <p:cNvSpPr>
            <a:spLocks noGrp="1"/>
          </p:cNvSpPr>
          <p:nvPr>
            <p:ph type="ftr" sz="quarter" idx="11"/>
          </p:nvPr>
        </p:nvSpPr>
        <p:spPr>
          <a:xfrm>
            <a:off x="2763520" y="6356356"/>
            <a:ext cx="6644640" cy="365125"/>
          </a:xfrm>
        </p:spPr>
        <p:txBody>
          <a:bodyPr/>
          <a:lstStyle/>
          <a:p>
            <a:r>
              <a:rPr lang="en-GB" dirty="0"/>
              <a:t>Your Footer Here</a:t>
            </a:r>
          </a:p>
        </p:txBody>
      </p:sp>
      <p:sp>
        <p:nvSpPr>
          <p:cNvPr id="25" name="Slide Number Placeholder 4">
            <a:extLst>
              <a:ext uri="{FF2B5EF4-FFF2-40B4-BE49-F238E27FC236}">
                <a16:creationId xmlns:a16="http://schemas.microsoft.com/office/drawing/2014/main" id="{443FB835-3FDC-4D23-B140-363F1FC301C5}"/>
              </a:ext>
            </a:extLst>
          </p:cNvPr>
          <p:cNvSpPr>
            <a:spLocks noGrp="1"/>
          </p:cNvSpPr>
          <p:nvPr>
            <p:ph type="sldNum" sz="quarter" idx="12"/>
          </p:nvPr>
        </p:nvSpPr>
        <p:spPr>
          <a:xfrm>
            <a:off x="10251440" y="6356356"/>
            <a:ext cx="1102360" cy="365125"/>
          </a:xfrm>
        </p:spPr>
        <p:txBody>
          <a:bodyPr/>
          <a:lstStyle/>
          <a:p>
            <a:fld id="{CE7809C5-EAA0-BC41-804F-8C0058248A03}" type="slidenum">
              <a:rPr lang="en-GB" smtClean="0"/>
              <a:t>‹Nº›</a:t>
            </a:fld>
            <a:endParaRPr lang="en-GB" dirty="0"/>
          </a:p>
        </p:txBody>
      </p:sp>
    </p:spTree>
    <p:extLst>
      <p:ext uri="{BB962C8B-B14F-4D97-AF65-F5344CB8AC3E}">
        <p14:creationId xmlns:p14="http://schemas.microsoft.com/office/powerpoint/2010/main" val="27443348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AD946747-B63E-4485-922D-77CACBAA0FEA}"/>
              </a:ext>
            </a:extLst>
          </p:cNvPr>
          <p:cNvGrpSpPr/>
          <p:nvPr userDrawn="1"/>
        </p:nvGrpSpPr>
        <p:grpSpPr>
          <a:xfrm>
            <a:off x="7156636" y="581034"/>
            <a:ext cx="4382349" cy="5695576"/>
            <a:chOff x="7156636" y="581034"/>
            <a:chExt cx="4382349" cy="5695576"/>
          </a:xfrm>
        </p:grpSpPr>
        <p:sp>
          <p:nvSpPr>
            <p:cNvPr id="5" name="Shape">
              <a:extLst>
                <a:ext uri="{FF2B5EF4-FFF2-40B4-BE49-F238E27FC236}">
                  <a16:creationId xmlns:a16="http://schemas.microsoft.com/office/drawing/2014/main" id="{A31C8030-81CD-EA46-A444-DC2F955F0EE2}"/>
                </a:ext>
              </a:extLst>
            </p:cNvPr>
            <p:cNvSpPr/>
            <p:nvPr/>
          </p:nvSpPr>
          <p:spPr>
            <a:xfrm>
              <a:off x="7156636" y="581034"/>
              <a:ext cx="4382349" cy="5695576"/>
            </a:xfrm>
            <a:custGeom>
              <a:avLst/>
              <a:gdLst/>
              <a:ahLst/>
              <a:cxnLst>
                <a:cxn ang="0">
                  <a:pos x="wd2" y="hd2"/>
                </a:cxn>
                <a:cxn ang="5400000">
                  <a:pos x="wd2" y="hd2"/>
                </a:cxn>
                <a:cxn ang="10800000">
                  <a:pos x="wd2" y="hd2"/>
                </a:cxn>
                <a:cxn ang="16200000">
                  <a:pos x="wd2" y="hd2"/>
                </a:cxn>
              </a:cxnLst>
              <a:rect l="0" t="0" r="r" b="b"/>
              <a:pathLst>
                <a:path w="21600" h="21600" extrusionOk="0">
                  <a:moveTo>
                    <a:pt x="21600" y="20641"/>
                  </a:moveTo>
                  <a:cubicBezTo>
                    <a:pt x="21600" y="21168"/>
                    <a:pt x="21040" y="21600"/>
                    <a:pt x="20354" y="21600"/>
                  </a:cubicBezTo>
                  <a:lnTo>
                    <a:pt x="1245" y="21600"/>
                  </a:lnTo>
                  <a:cubicBezTo>
                    <a:pt x="561" y="21600"/>
                    <a:pt x="0" y="21169"/>
                    <a:pt x="0" y="20641"/>
                  </a:cubicBezTo>
                  <a:lnTo>
                    <a:pt x="0" y="959"/>
                  </a:lnTo>
                  <a:cubicBezTo>
                    <a:pt x="0" y="432"/>
                    <a:pt x="561" y="0"/>
                    <a:pt x="1245" y="0"/>
                  </a:cubicBezTo>
                  <a:lnTo>
                    <a:pt x="20353" y="0"/>
                  </a:lnTo>
                  <a:cubicBezTo>
                    <a:pt x="21039" y="0"/>
                    <a:pt x="21599" y="432"/>
                    <a:pt x="21599" y="959"/>
                  </a:cubicBezTo>
                  <a:lnTo>
                    <a:pt x="21599" y="20641"/>
                  </a:lnTo>
                  <a:close/>
                </a:path>
              </a:pathLst>
            </a:custGeom>
            <a:noFill/>
            <a:ln w="50800">
              <a:solidFill>
                <a:schemeClr val="bg2"/>
              </a:solidFill>
              <a:miter lim="400000"/>
            </a:ln>
          </p:spPr>
          <p:txBody>
            <a:bodyPr lIns="38100" tIns="38100" rIns="38100" bIns="38100" anchor="ctr"/>
            <a:lstStyle/>
            <a:p>
              <a:pPr>
                <a:defRPr sz="3000">
                  <a:solidFill>
                    <a:srgbClr val="FFFFFF"/>
                  </a:solidFill>
                </a:defRPr>
              </a:pPr>
              <a:endParaRPr sz="3000" dirty="0"/>
            </a:p>
          </p:txBody>
        </p:sp>
        <p:sp>
          <p:nvSpPr>
            <p:cNvPr id="7" name="Shape">
              <a:extLst>
                <a:ext uri="{FF2B5EF4-FFF2-40B4-BE49-F238E27FC236}">
                  <a16:creationId xmlns:a16="http://schemas.microsoft.com/office/drawing/2014/main" id="{FE789B4A-1229-1649-BA8B-EE9AD7FD840B}"/>
                </a:ext>
              </a:extLst>
            </p:cNvPr>
            <p:cNvSpPr/>
            <p:nvPr/>
          </p:nvSpPr>
          <p:spPr>
            <a:xfrm>
              <a:off x="9291617" y="789151"/>
              <a:ext cx="112387" cy="112387"/>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0"/>
                    <a:pt x="16720" y="21600"/>
                    <a:pt x="10800" y="21600"/>
                  </a:cubicBezTo>
                  <a:cubicBezTo>
                    <a:pt x="4840" y="21600"/>
                    <a:pt x="0" y="16760"/>
                    <a:pt x="0" y="10800"/>
                  </a:cubicBezTo>
                  <a:cubicBezTo>
                    <a:pt x="0" y="4840"/>
                    <a:pt x="4840" y="0"/>
                    <a:pt x="10800" y="0"/>
                  </a:cubicBezTo>
                  <a:cubicBezTo>
                    <a:pt x="16720" y="40"/>
                    <a:pt x="21600" y="4840"/>
                    <a:pt x="21600" y="10800"/>
                  </a:cubicBezTo>
                  <a:close/>
                </a:path>
              </a:pathLst>
            </a:custGeom>
            <a:solidFill>
              <a:schemeClr val="bg2">
                <a:lumMod val="90000"/>
              </a:schemeClr>
            </a:solidFill>
            <a:ln w="12700">
              <a:miter lim="400000"/>
            </a:ln>
          </p:spPr>
          <p:txBody>
            <a:bodyPr lIns="38100" tIns="38100" rIns="38100" bIns="38100" anchor="ctr"/>
            <a:lstStyle/>
            <a:p>
              <a:pPr>
                <a:defRPr sz="3000">
                  <a:solidFill>
                    <a:srgbClr val="FFFFFF"/>
                  </a:solidFill>
                </a:defRPr>
              </a:pPr>
              <a:endParaRPr sz="3000" dirty="0"/>
            </a:p>
          </p:txBody>
        </p:sp>
        <p:sp>
          <p:nvSpPr>
            <p:cNvPr id="8" name="Shape">
              <a:extLst>
                <a:ext uri="{FF2B5EF4-FFF2-40B4-BE49-F238E27FC236}">
                  <a16:creationId xmlns:a16="http://schemas.microsoft.com/office/drawing/2014/main" id="{4E74DE90-1B4A-A047-8AF2-3D9C110F4003}"/>
                </a:ext>
              </a:extLst>
            </p:cNvPr>
            <p:cNvSpPr/>
            <p:nvPr/>
          </p:nvSpPr>
          <p:spPr>
            <a:xfrm>
              <a:off x="9249474" y="5908863"/>
              <a:ext cx="196672" cy="196882"/>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59"/>
                    <a:pt x="16777" y="21600"/>
                    <a:pt x="10811" y="21600"/>
                  </a:cubicBezTo>
                  <a:cubicBezTo>
                    <a:pt x="4846" y="21600"/>
                    <a:pt x="0" y="16759"/>
                    <a:pt x="0" y="10800"/>
                  </a:cubicBezTo>
                  <a:cubicBezTo>
                    <a:pt x="0" y="4841"/>
                    <a:pt x="4823" y="0"/>
                    <a:pt x="10811" y="0"/>
                  </a:cubicBezTo>
                  <a:cubicBezTo>
                    <a:pt x="16754" y="0"/>
                    <a:pt x="21600" y="4841"/>
                    <a:pt x="21600" y="10800"/>
                  </a:cubicBezTo>
                  <a:close/>
                </a:path>
              </a:pathLst>
            </a:custGeom>
            <a:solidFill>
              <a:schemeClr val="bg2">
                <a:lumMod val="90000"/>
              </a:schemeClr>
            </a:solidFill>
            <a:ln w="12700">
              <a:miter lim="400000"/>
            </a:ln>
          </p:spPr>
          <p:txBody>
            <a:bodyPr lIns="38100" tIns="38100" rIns="38100" bIns="38100" anchor="ctr"/>
            <a:lstStyle/>
            <a:p>
              <a:pPr>
                <a:defRPr sz="3000">
                  <a:solidFill>
                    <a:srgbClr val="FFFFFF"/>
                  </a:solidFill>
                </a:defRPr>
              </a:pPr>
              <a:endParaRPr sz="3000" dirty="0"/>
            </a:p>
          </p:txBody>
        </p:sp>
      </p:grpSp>
      <p:sp>
        <p:nvSpPr>
          <p:cNvPr id="11" name="Content Placeholder 2">
            <a:extLst>
              <a:ext uri="{FF2B5EF4-FFF2-40B4-BE49-F238E27FC236}">
                <a16:creationId xmlns:a16="http://schemas.microsoft.com/office/drawing/2014/main" id="{F3A639DB-BEB9-1F40-AE91-30D8E7DF88EC}"/>
              </a:ext>
            </a:extLst>
          </p:cNvPr>
          <p:cNvSpPr>
            <a:spLocks noGrp="1"/>
          </p:cNvSpPr>
          <p:nvPr userDrawn="1">
            <p:ph sz="half" idx="16" hasCustomPrompt="1"/>
          </p:nvPr>
        </p:nvSpPr>
        <p:spPr>
          <a:xfrm>
            <a:off x="473529" y="510130"/>
            <a:ext cx="6270411" cy="5709707"/>
          </a:xfrm>
        </p:spPr>
        <p:txBody>
          <a:bodyPr vert="horz" lIns="0" tIns="91440" rIns="0" bIns="45720" rtlCol="0" anchor="ctr">
            <a:normAutofit/>
          </a:bodyPr>
          <a:lstStyle>
            <a:lvl1pPr>
              <a:defRPr lang="en-US">
                <a:solidFill>
                  <a:schemeClr val="bg1"/>
                </a:solidFill>
              </a:defRPr>
            </a:lvl1pPr>
            <a:lvl2pPr>
              <a:defRPr lang="en-US">
                <a:solidFill>
                  <a:schemeClr val="bg1"/>
                </a:solidFill>
              </a:defRPr>
            </a:lvl2pPr>
            <a:lvl3pPr>
              <a:defRPr lang="en-US">
                <a:solidFill>
                  <a:schemeClr val="bg1"/>
                </a:solidFill>
              </a:defRPr>
            </a:lvl3pPr>
            <a:lvl4pPr>
              <a:defRPr lang="en-US">
                <a:solidFill>
                  <a:schemeClr val="bg1"/>
                </a:solidFill>
              </a:defRPr>
            </a:lvl4pPr>
            <a:lvl5pPr>
              <a:defRPr lang="en-US">
                <a:solidFill>
                  <a:schemeClr val="bg1"/>
                </a:solidFill>
              </a:defRPr>
            </a:lvl5pPr>
          </a:lstStyle>
          <a:p>
            <a:pPr lvl="0">
              <a:spcBef>
                <a:spcPts val="0"/>
              </a:spcBef>
              <a:spcAft>
                <a:spcPts val="2400"/>
              </a:spcAft>
            </a:pPr>
            <a:r>
              <a:rPr lang="en-US" dirty="0"/>
              <a:t>Edit Master text styles</a:t>
            </a:r>
          </a:p>
          <a:p>
            <a:pPr lvl="1">
              <a:spcBef>
                <a:spcPts val="0"/>
              </a:spcBef>
            </a:pPr>
            <a:r>
              <a:rPr lang="en-US" dirty="0"/>
              <a:t>Second level</a:t>
            </a:r>
          </a:p>
          <a:p>
            <a:pPr lvl="2">
              <a:spcBef>
                <a:spcPts val="0"/>
              </a:spcBef>
            </a:pPr>
            <a:r>
              <a:rPr lang="en-US" dirty="0"/>
              <a:t>Third level</a:t>
            </a:r>
          </a:p>
          <a:p>
            <a:pPr lvl="3">
              <a:spcBef>
                <a:spcPts val="0"/>
              </a:spcBef>
            </a:pPr>
            <a:r>
              <a:rPr lang="en-US" dirty="0"/>
              <a:t>Fourth level</a:t>
            </a:r>
          </a:p>
          <a:p>
            <a:pPr lvl="4">
              <a:spcBef>
                <a:spcPts val="0"/>
              </a:spcBef>
            </a:pPr>
            <a:r>
              <a:rPr lang="en-US" dirty="0"/>
              <a:t>Fifth level</a:t>
            </a:r>
          </a:p>
        </p:txBody>
      </p:sp>
      <p:sp>
        <p:nvSpPr>
          <p:cNvPr id="17" name="Picture Placeholder 2">
            <a:extLst>
              <a:ext uri="{FF2B5EF4-FFF2-40B4-BE49-F238E27FC236}">
                <a16:creationId xmlns:a16="http://schemas.microsoft.com/office/drawing/2014/main" id="{1780FBE5-C567-4BFF-8EF1-8E0A26AAEC96}"/>
              </a:ext>
            </a:extLst>
          </p:cNvPr>
          <p:cNvSpPr>
            <a:spLocks noGrp="1"/>
          </p:cNvSpPr>
          <p:nvPr>
            <p:ph type="pic" sz="quarter" idx="10"/>
          </p:nvPr>
        </p:nvSpPr>
        <p:spPr>
          <a:xfrm>
            <a:off x="7578446" y="1060077"/>
            <a:ext cx="3538728" cy="4727448"/>
          </a:xfrm>
          <a:solidFill>
            <a:schemeClr val="bg1">
              <a:alpha val="70000"/>
            </a:schemeClr>
          </a:solidFill>
        </p:spPr>
        <p:txBody>
          <a:bodyPr anchor="b"/>
          <a:lstStyle>
            <a:lvl1pPr algn="ctr">
              <a:defRPr>
                <a:solidFill>
                  <a:schemeClr val="tx1">
                    <a:lumMod val="85000"/>
                    <a:lumOff val="15000"/>
                  </a:schemeClr>
                </a:solidFill>
              </a:defRPr>
            </a:lvl1pPr>
          </a:lstStyle>
          <a:p>
            <a:endParaRPr lang="en-GB" dirty="0"/>
          </a:p>
        </p:txBody>
      </p:sp>
      <p:sp>
        <p:nvSpPr>
          <p:cNvPr id="18" name="Date Placeholder 2">
            <a:extLst>
              <a:ext uri="{FF2B5EF4-FFF2-40B4-BE49-F238E27FC236}">
                <a16:creationId xmlns:a16="http://schemas.microsoft.com/office/drawing/2014/main" id="{D3DDAF75-AEF1-47B6-8617-9E79BA1E6E2A}"/>
              </a:ext>
            </a:extLst>
          </p:cNvPr>
          <p:cNvSpPr>
            <a:spLocks noGrp="1"/>
          </p:cNvSpPr>
          <p:nvPr>
            <p:ph type="dt" sz="half" idx="17"/>
          </p:nvPr>
        </p:nvSpPr>
        <p:spPr>
          <a:xfrm>
            <a:off x="838200" y="6356356"/>
            <a:ext cx="1102360" cy="365125"/>
          </a:xfrm>
        </p:spPr>
        <p:txBody>
          <a:bodyPr/>
          <a:lstStyle/>
          <a:p>
            <a:r>
              <a:rPr lang="en-US" dirty="0"/>
              <a:t>Date</a:t>
            </a:r>
            <a:endParaRPr lang="en-GB" dirty="0"/>
          </a:p>
        </p:txBody>
      </p:sp>
      <p:sp>
        <p:nvSpPr>
          <p:cNvPr id="19" name="Footer Placeholder 3">
            <a:extLst>
              <a:ext uri="{FF2B5EF4-FFF2-40B4-BE49-F238E27FC236}">
                <a16:creationId xmlns:a16="http://schemas.microsoft.com/office/drawing/2014/main" id="{3A116954-C935-4389-BCDA-B98D6BB80568}"/>
              </a:ext>
            </a:extLst>
          </p:cNvPr>
          <p:cNvSpPr>
            <a:spLocks noGrp="1"/>
          </p:cNvSpPr>
          <p:nvPr>
            <p:ph type="ftr" sz="quarter" idx="11"/>
          </p:nvPr>
        </p:nvSpPr>
        <p:spPr>
          <a:xfrm>
            <a:off x="2763520" y="6356356"/>
            <a:ext cx="6644640" cy="365125"/>
          </a:xfrm>
        </p:spPr>
        <p:txBody>
          <a:bodyPr/>
          <a:lstStyle/>
          <a:p>
            <a:r>
              <a:rPr lang="en-GB" dirty="0"/>
              <a:t>Your Footer Here</a:t>
            </a:r>
          </a:p>
        </p:txBody>
      </p:sp>
      <p:sp>
        <p:nvSpPr>
          <p:cNvPr id="20" name="Slide Number Placeholder 4">
            <a:extLst>
              <a:ext uri="{FF2B5EF4-FFF2-40B4-BE49-F238E27FC236}">
                <a16:creationId xmlns:a16="http://schemas.microsoft.com/office/drawing/2014/main" id="{AA02BA5C-47E9-414A-9585-C40F7EF1D38B}"/>
              </a:ext>
            </a:extLst>
          </p:cNvPr>
          <p:cNvSpPr>
            <a:spLocks noGrp="1"/>
          </p:cNvSpPr>
          <p:nvPr>
            <p:ph type="sldNum" sz="quarter" idx="12"/>
          </p:nvPr>
        </p:nvSpPr>
        <p:spPr>
          <a:xfrm>
            <a:off x="10251440" y="6356356"/>
            <a:ext cx="1102360" cy="365125"/>
          </a:xfrm>
        </p:spPr>
        <p:txBody>
          <a:bodyPr/>
          <a:lstStyle/>
          <a:p>
            <a:fld id="{CE7809C5-EAA0-BC41-804F-8C0058248A03}" type="slidenum">
              <a:rPr lang="en-GB" smtClean="0"/>
              <a:t>‹Nº›</a:t>
            </a:fld>
            <a:endParaRPr lang="en-GB" dirty="0"/>
          </a:p>
        </p:txBody>
      </p:sp>
    </p:spTree>
    <p:extLst>
      <p:ext uri="{BB962C8B-B14F-4D97-AF65-F5344CB8AC3E}">
        <p14:creationId xmlns:p14="http://schemas.microsoft.com/office/powerpoint/2010/main" val="56071721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4">
    <p:bg>
      <p:bgPr>
        <a:blipFill dpi="0" rotWithShape="1">
          <a:blip r:embed="rId2">
            <a:alphaModFix amt="55000"/>
            <a:lum/>
          </a:blip>
          <a:srcRect/>
          <a:stretch>
            <a:fillRect/>
          </a:stretch>
        </a:blip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518FF2C3-9C82-440D-99D2-35EBCC21CF46}"/>
              </a:ext>
            </a:extLst>
          </p:cNvPr>
          <p:cNvGrpSpPr/>
          <p:nvPr userDrawn="1"/>
        </p:nvGrpSpPr>
        <p:grpSpPr>
          <a:xfrm>
            <a:off x="6727839" y="1331707"/>
            <a:ext cx="7874503" cy="4207840"/>
            <a:chOff x="6727839" y="1331707"/>
            <a:chExt cx="7874503" cy="4207840"/>
          </a:xfrm>
        </p:grpSpPr>
        <p:grpSp>
          <p:nvGrpSpPr>
            <p:cNvPr id="4" name="Group 3">
              <a:extLst>
                <a:ext uri="{FF2B5EF4-FFF2-40B4-BE49-F238E27FC236}">
                  <a16:creationId xmlns:a16="http://schemas.microsoft.com/office/drawing/2014/main" id="{3DFC6CBA-0FA6-4ED4-B369-046DBF7FE952}"/>
                </a:ext>
              </a:extLst>
            </p:cNvPr>
            <p:cNvGrpSpPr/>
            <p:nvPr userDrawn="1"/>
          </p:nvGrpSpPr>
          <p:grpSpPr>
            <a:xfrm>
              <a:off x="6727839" y="1331707"/>
              <a:ext cx="7874503" cy="4207840"/>
              <a:chOff x="6727839" y="1331707"/>
              <a:chExt cx="7874503" cy="4207840"/>
            </a:xfrm>
          </p:grpSpPr>
          <p:sp>
            <p:nvSpPr>
              <p:cNvPr id="7" name="Shape">
                <a:extLst>
                  <a:ext uri="{FF2B5EF4-FFF2-40B4-BE49-F238E27FC236}">
                    <a16:creationId xmlns:a16="http://schemas.microsoft.com/office/drawing/2014/main" id="{E4FD3640-F549-2248-9D4A-6066DFA27E50}"/>
                  </a:ext>
                </a:extLst>
              </p:cNvPr>
              <p:cNvSpPr/>
              <p:nvPr/>
            </p:nvSpPr>
            <p:spPr>
              <a:xfrm>
                <a:off x="7726060" y="1331707"/>
                <a:ext cx="5893914" cy="3880880"/>
              </a:xfrm>
              <a:custGeom>
                <a:avLst/>
                <a:gdLst/>
                <a:ahLst/>
                <a:cxnLst>
                  <a:cxn ang="0">
                    <a:pos x="wd2" y="hd2"/>
                  </a:cxn>
                  <a:cxn ang="5400000">
                    <a:pos x="wd2" y="hd2"/>
                  </a:cxn>
                  <a:cxn ang="10800000">
                    <a:pos x="wd2" y="hd2"/>
                  </a:cxn>
                  <a:cxn ang="16200000">
                    <a:pos x="wd2" y="hd2"/>
                  </a:cxn>
                </a:cxnLst>
                <a:rect l="0" t="0" r="r" b="b"/>
                <a:pathLst>
                  <a:path w="21599" h="21600" extrusionOk="0">
                    <a:moveTo>
                      <a:pt x="21082" y="0"/>
                    </a:moveTo>
                    <a:lnTo>
                      <a:pt x="519" y="0"/>
                    </a:lnTo>
                    <a:cubicBezTo>
                      <a:pt x="233" y="0"/>
                      <a:pt x="0" y="355"/>
                      <a:pt x="0" y="787"/>
                    </a:cubicBezTo>
                    <a:lnTo>
                      <a:pt x="0" y="21600"/>
                    </a:lnTo>
                    <a:lnTo>
                      <a:pt x="21599" y="21600"/>
                    </a:lnTo>
                    <a:lnTo>
                      <a:pt x="21599" y="787"/>
                    </a:lnTo>
                    <a:cubicBezTo>
                      <a:pt x="21600" y="355"/>
                      <a:pt x="21367" y="0"/>
                      <a:pt x="21082" y="0"/>
                    </a:cubicBezTo>
                    <a:close/>
                  </a:path>
                </a:pathLst>
              </a:custGeom>
              <a:noFill/>
              <a:ln w="50800">
                <a:solidFill>
                  <a:schemeClr val="accent1"/>
                </a:solidFill>
                <a:miter lim="400000"/>
              </a:ln>
            </p:spPr>
            <p:txBody>
              <a:bodyPr lIns="38100" tIns="38100" rIns="38100" bIns="38100" anchor="ctr"/>
              <a:lstStyle/>
              <a:p>
                <a:pPr>
                  <a:defRPr sz="3000">
                    <a:solidFill>
                      <a:srgbClr val="FFFFFF"/>
                    </a:solidFill>
                  </a:defRPr>
                </a:pPr>
                <a:endParaRPr sz="3000" dirty="0"/>
              </a:p>
            </p:txBody>
          </p:sp>
          <p:grpSp>
            <p:nvGrpSpPr>
              <p:cNvPr id="2" name="Group 1">
                <a:extLst>
                  <a:ext uri="{FF2B5EF4-FFF2-40B4-BE49-F238E27FC236}">
                    <a16:creationId xmlns:a16="http://schemas.microsoft.com/office/drawing/2014/main" id="{E808FCD8-5C14-4B59-B4DA-750D08F47D68}"/>
                  </a:ext>
                </a:extLst>
              </p:cNvPr>
              <p:cNvGrpSpPr/>
              <p:nvPr userDrawn="1"/>
            </p:nvGrpSpPr>
            <p:grpSpPr>
              <a:xfrm>
                <a:off x="6727839" y="5189727"/>
                <a:ext cx="7874503" cy="349820"/>
                <a:chOff x="6727839" y="5198975"/>
                <a:chExt cx="7874503" cy="349820"/>
              </a:xfrm>
            </p:grpSpPr>
            <p:sp>
              <p:nvSpPr>
                <p:cNvPr id="11" name="Shape">
                  <a:extLst>
                    <a:ext uri="{FF2B5EF4-FFF2-40B4-BE49-F238E27FC236}">
                      <a16:creationId xmlns:a16="http://schemas.microsoft.com/office/drawing/2014/main" id="{82D9C3B7-8259-DF44-B07B-1BCF500CEA8E}"/>
                    </a:ext>
                  </a:extLst>
                </p:cNvPr>
                <p:cNvSpPr/>
                <p:nvPr/>
              </p:nvSpPr>
              <p:spPr>
                <a:xfrm>
                  <a:off x="6727839" y="5419170"/>
                  <a:ext cx="7874355" cy="129625"/>
                </a:xfrm>
                <a:custGeom>
                  <a:avLst/>
                  <a:gdLst/>
                  <a:ahLst/>
                  <a:cxnLst>
                    <a:cxn ang="0">
                      <a:pos x="wd2" y="hd2"/>
                    </a:cxn>
                    <a:cxn ang="5400000">
                      <a:pos x="wd2" y="hd2"/>
                    </a:cxn>
                    <a:cxn ang="10800000">
                      <a:pos x="wd2" y="hd2"/>
                    </a:cxn>
                    <a:cxn ang="16200000">
                      <a:pos x="wd2" y="hd2"/>
                    </a:cxn>
                  </a:cxnLst>
                  <a:rect l="0" t="0" r="r" b="b"/>
                  <a:pathLst>
                    <a:path w="21600" h="21600" extrusionOk="0">
                      <a:moveTo>
                        <a:pt x="20630" y="21600"/>
                      </a:moveTo>
                      <a:lnTo>
                        <a:pt x="970" y="21600"/>
                      </a:lnTo>
                      <a:lnTo>
                        <a:pt x="0" y="0"/>
                      </a:lnTo>
                      <a:lnTo>
                        <a:pt x="21600" y="0"/>
                      </a:lnTo>
                      <a:close/>
                    </a:path>
                  </a:pathLst>
                </a:custGeom>
                <a:solidFill>
                  <a:schemeClr val="accent1"/>
                </a:solidFill>
                <a:ln w="12700">
                  <a:miter lim="400000"/>
                </a:ln>
              </p:spPr>
              <p:txBody>
                <a:bodyPr lIns="38100" tIns="38100" rIns="38100" bIns="38100" anchor="ctr"/>
                <a:lstStyle/>
                <a:p>
                  <a:pPr>
                    <a:defRPr sz="3000">
                      <a:solidFill>
                        <a:srgbClr val="FFFFFF"/>
                      </a:solidFill>
                    </a:defRPr>
                  </a:pPr>
                  <a:endParaRPr sz="3000" dirty="0"/>
                </a:p>
              </p:txBody>
            </p:sp>
            <p:sp>
              <p:nvSpPr>
                <p:cNvPr id="13" name="Rectangle">
                  <a:extLst>
                    <a:ext uri="{FF2B5EF4-FFF2-40B4-BE49-F238E27FC236}">
                      <a16:creationId xmlns:a16="http://schemas.microsoft.com/office/drawing/2014/main" id="{7674E4E3-4118-4F4E-9787-9B54448ABBA3}"/>
                    </a:ext>
                  </a:extLst>
                </p:cNvPr>
                <p:cNvSpPr/>
                <p:nvPr/>
              </p:nvSpPr>
              <p:spPr>
                <a:xfrm>
                  <a:off x="10030779" y="5198975"/>
                  <a:ext cx="1276110" cy="129622"/>
                </a:xfrm>
                <a:prstGeom prst="rect">
                  <a:avLst/>
                </a:prstGeom>
                <a:solidFill>
                  <a:schemeClr val="accent3">
                    <a:lumMod val="40000"/>
                    <a:lumOff val="60000"/>
                  </a:schemeClr>
                </a:solidFill>
                <a:ln w="12700">
                  <a:miter lim="400000"/>
                </a:ln>
              </p:spPr>
              <p:txBody>
                <a:bodyPr lIns="38100" tIns="38100" rIns="38100" bIns="38100" anchor="ctr"/>
                <a:lstStyle/>
                <a:p>
                  <a:pPr>
                    <a:defRPr sz="3000">
                      <a:solidFill>
                        <a:srgbClr val="FFFFFF"/>
                      </a:solidFill>
                    </a:defRPr>
                  </a:pPr>
                  <a:endParaRPr sz="3000" dirty="0"/>
                </a:p>
              </p:txBody>
            </p:sp>
            <p:sp>
              <p:nvSpPr>
                <p:cNvPr id="14" name="Shape">
                  <a:extLst>
                    <a:ext uri="{FF2B5EF4-FFF2-40B4-BE49-F238E27FC236}">
                      <a16:creationId xmlns:a16="http://schemas.microsoft.com/office/drawing/2014/main" id="{C1711674-7E91-E649-905D-1770716B0722}"/>
                    </a:ext>
                  </a:extLst>
                </p:cNvPr>
                <p:cNvSpPr/>
                <p:nvPr/>
              </p:nvSpPr>
              <p:spPr>
                <a:xfrm>
                  <a:off x="6727839" y="5198975"/>
                  <a:ext cx="7874503" cy="219903"/>
                </a:xfrm>
                <a:custGeom>
                  <a:avLst/>
                  <a:gdLst/>
                  <a:ahLst/>
                  <a:cxnLst>
                    <a:cxn ang="0">
                      <a:pos x="wd2" y="hd2"/>
                    </a:cxn>
                    <a:cxn ang="5400000">
                      <a:pos x="wd2" y="hd2"/>
                    </a:cxn>
                    <a:cxn ang="10800000">
                      <a:pos x="wd2" y="hd2"/>
                    </a:cxn>
                    <a:cxn ang="16200000">
                      <a:pos x="wd2" y="hd2"/>
                    </a:cxn>
                  </a:cxnLst>
                  <a:rect l="0" t="0" r="r" b="b"/>
                  <a:pathLst>
                    <a:path w="21600" h="21600" extrusionOk="0">
                      <a:moveTo>
                        <a:pt x="12266" y="0"/>
                      </a:moveTo>
                      <a:lnTo>
                        <a:pt x="12266" y="4629"/>
                      </a:lnTo>
                      <a:cubicBezTo>
                        <a:pt x="12266" y="7815"/>
                        <a:pt x="12193" y="10425"/>
                        <a:pt x="12104" y="10425"/>
                      </a:cubicBezTo>
                      <a:lnTo>
                        <a:pt x="9485" y="10425"/>
                      </a:lnTo>
                      <a:cubicBezTo>
                        <a:pt x="9396" y="10425"/>
                        <a:pt x="9323" y="7815"/>
                        <a:pt x="9323" y="4629"/>
                      </a:cubicBezTo>
                      <a:lnTo>
                        <a:pt x="9323" y="0"/>
                      </a:lnTo>
                      <a:lnTo>
                        <a:pt x="0" y="0"/>
                      </a:lnTo>
                      <a:lnTo>
                        <a:pt x="0" y="21600"/>
                      </a:lnTo>
                      <a:lnTo>
                        <a:pt x="21600" y="21600"/>
                      </a:lnTo>
                      <a:lnTo>
                        <a:pt x="21600" y="0"/>
                      </a:lnTo>
                      <a:lnTo>
                        <a:pt x="12266" y="0"/>
                      </a:lnTo>
                      <a:close/>
                    </a:path>
                  </a:pathLst>
                </a:custGeom>
                <a:solidFill>
                  <a:schemeClr val="accent3"/>
                </a:solidFill>
                <a:ln w="12700">
                  <a:miter lim="400000"/>
                </a:ln>
              </p:spPr>
              <p:txBody>
                <a:bodyPr lIns="38100" tIns="38100" rIns="38100" bIns="38100" anchor="ctr"/>
                <a:lstStyle/>
                <a:p>
                  <a:pPr>
                    <a:defRPr sz="3000">
                      <a:solidFill>
                        <a:srgbClr val="FFFFFF"/>
                      </a:solidFill>
                    </a:defRPr>
                  </a:pPr>
                  <a:endParaRPr sz="3000" dirty="0"/>
                </a:p>
              </p:txBody>
            </p:sp>
          </p:grpSp>
        </p:grpSp>
        <p:sp>
          <p:nvSpPr>
            <p:cNvPr id="12" name="Shape">
              <a:extLst>
                <a:ext uri="{FF2B5EF4-FFF2-40B4-BE49-F238E27FC236}">
                  <a16:creationId xmlns:a16="http://schemas.microsoft.com/office/drawing/2014/main" id="{763889E5-57D0-A54F-8B16-B3C039CC8B61}"/>
                </a:ext>
              </a:extLst>
            </p:cNvPr>
            <p:cNvSpPr/>
            <p:nvPr/>
          </p:nvSpPr>
          <p:spPr>
            <a:xfrm>
              <a:off x="10632647" y="1440965"/>
              <a:ext cx="50206" cy="50059"/>
            </a:xfrm>
            <a:custGeom>
              <a:avLst/>
              <a:gdLst/>
              <a:ahLst/>
              <a:cxnLst>
                <a:cxn ang="0">
                  <a:pos x="wd2" y="hd2"/>
                </a:cxn>
                <a:cxn ang="5400000">
                  <a:pos x="wd2" y="hd2"/>
                </a:cxn>
                <a:cxn ang="10800000">
                  <a:pos x="wd2" y="hd2"/>
                </a:cxn>
                <a:cxn ang="16200000">
                  <a:pos x="wd2" y="hd2"/>
                </a:cxn>
              </a:cxnLst>
              <a:rect l="0" t="0" r="r" b="b"/>
              <a:pathLst>
                <a:path w="21600" h="21600" extrusionOk="0">
                  <a:moveTo>
                    <a:pt x="21600" y="10832"/>
                  </a:moveTo>
                  <a:cubicBezTo>
                    <a:pt x="21600" y="16786"/>
                    <a:pt x="16800" y="21600"/>
                    <a:pt x="10800" y="21600"/>
                  </a:cubicBezTo>
                  <a:cubicBezTo>
                    <a:pt x="4863" y="21600"/>
                    <a:pt x="0" y="16786"/>
                    <a:pt x="0" y="10832"/>
                  </a:cubicBezTo>
                  <a:cubicBezTo>
                    <a:pt x="0" y="4814"/>
                    <a:pt x="4863" y="0"/>
                    <a:pt x="10800" y="0"/>
                  </a:cubicBezTo>
                  <a:cubicBezTo>
                    <a:pt x="16863" y="0"/>
                    <a:pt x="21600" y="4877"/>
                    <a:pt x="21600" y="10832"/>
                  </a:cubicBezTo>
                  <a:close/>
                </a:path>
              </a:pathLst>
            </a:custGeom>
            <a:solidFill>
              <a:schemeClr val="accent1">
                <a:lumMod val="75000"/>
              </a:schemeClr>
            </a:solidFill>
            <a:ln w="12700">
              <a:miter lim="400000"/>
            </a:ln>
          </p:spPr>
          <p:txBody>
            <a:bodyPr lIns="38100" tIns="38100" rIns="38100" bIns="38100" anchor="ctr"/>
            <a:lstStyle/>
            <a:p>
              <a:pPr>
                <a:defRPr sz="3000">
                  <a:solidFill>
                    <a:srgbClr val="FFFFFF"/>
                  </a:solidFill>
                </a:defRPr>
              </a:pPr>
              <a:endParaRPr sz="3000" dirty="0"/>
            </a:p>
          </p:txBody>
        </p:sp>
      </p:grpSp>
      <p:sp>
        <p:nvSpPr>
          <p:cNvPr id="23" name="Content Placeholder 2">
            <a:extLst>
              <a:ext uri="{FF2B5EF4-FFF2-40B4-BE49-F238E27FC236}">
                <a16:creationId xmlns:a16="http://schemas.microsoft.com/office/drawing/2014/main" id="{47381CB9-2764-AC49-99FF-493A9C22C21E}"/>
              </a:ext>
            </a:extLst>
          </p:cNvPr>
          <p:cNvSpPr>
            <a:spLocks noGrp="1"/>
          </p:cNvSpPr>
          <p:nvPr userDrawn="1">
            <p:ph sz="half" idx="16" hasCustomPrompt="1"/>
          </p:nvPr>
        </p:nvSpPr>
        <p:spPr>
          <a:xfrm>
            <a:off x="473529" y="510130"/>
            <a:ext cx="6270411" cy="5709707"/>
          </a:xfrm>
        </p:spPr>
        <p:txBody>
          <a:bodyPr vert="horz" lIns="0" tIns="91440" rIns="0" bIns="45720" rtlCol="0" anchor="ctr">
            <a:normAutofit/>
          </a:bodyPr>
          <a:lstStyle>
            <a:lvl1pPr>
              <a:defRPr lang="en-US">
                <a:solidFill>
                  <a:schemeClr val="tx1"/>
                </a:solidFill>
              </a:defRPr>
            </a:lvl1pPr>
            <a:lvl2pPr>
              <a:defRPr lang="en-US">
                <a:solidFill>
                  <a:schemeClr val="tx1"/>
                </a:solidFill>
              </a:defRPr>
            </a:lvl2pPr>
            <a:lvl3pPr>
              <a:defRPr lang="en-US">
                <a:solidFill>
                  <a:schemeClr val="tx1"/>
                </a:solidFill>
              </a:defRPr>
            </a:lvl3pPr>
            <a:lvl4pPr>
              <a:defRPr lang="en-US">
                <a:solidFill>
                  <a:schemeClr val="tx1"/>
                </a:solidFill>
              </a:defRPr>
            </a:lvl4pPr>
            <a:lvl5pPr>
              <a:defRPr lang="en-US">
                <a:solidFill>
                  <a:schemeClr val="tx1"/>
                </a:solidFill>
              </a:defRPr>
            </a:lvl5pPr>
          </a:lstStyle>
          <a:p>
            <a:pPr lvl="0">
              <a:spcBef>
                <a:spcPts val="0"/>
              </a:spcBef>
              <a:spcAft>
                <a:spcPts val="2400"/>
              </a:spcAft>
            </a:pPr>
            <a:r>
              <a:rPr lang="en-US" dirty="0"/>
              <a:t>Edit Master text styles</a:t>
            </a:r>
          </a:p>
          <a:p>
            <a:pPr lvl="1">
              <a:spcBef>
                <a:spcPts val="0"/>
              </a:spcBef>
            </a:pPr>
            <a:r>
              <a:rPr lang="en-US" dirty="0"/>
              <a:t>Second level</a:t>
            </a:r>
          </a:p>
          <a:p>
            <a:pPr lvl="2">
              <a:spcBef>
                <a:spcPts val="0"/>
              </a:spcBef>
            </a:pPr>
            <a:r>
              <a:rPr lang="en-US" dirty="0"/>
              <a:t>Third level</a:t>
            </a:r>
          </a:p>
          <a:p>
            <a:pPr lvl="3">
              <a:spcBef>
                <a:spcPts val="0"/>
              </a:spcBef>
            </a:pPr>
            <a:r>
              <a:rPr lang="en-US" dirty="0"/>
              <a:t>Fourth level</a:t>
            </a:r>
          </a:p>
          <a:p>
            <a:pPr lvl="4">
              <a:spcBef>
                <a:spcPts val="0"/>
              </a:spcBef>
            </a:pPr>
            <a:r>
              <a:rPr lang="en-US" dirty="0"/>
              <a:t>Fifth level</a:t>
            </a:r>
          </a:p>
        </p:txBody>
      </p:sp>
      <p:sp>
        <p:nvSpPr>
          <p:cNvPr id="17" name="Picture Placeholder 2">
            <a:extLst>
              <a:ext uri="{FF2B5EF4-FFF2-40B4-BE49-F238E27FC236}">
                <a16:creationId xmlns:a16="http://schemas.microsoft.com/office/drawing/2014/main" id="{9A169B2B-D34A-4F61-B560-11EB872E5540}"/>
              </a:ext>
            </a:extLst>
          </p:cNvPr>
          <p:cNvSpPr>
            <a:spLocks noGrp="1"/>
          </p:cNvSpPr>
          <p:nvPr>
            <p:ph type="pic" sz="quarter" idx="10"/>
          </p:nvPr>
        </p:nvSpPr>
        <p:spPr>
          <a:xfrm>
            <a:off x="7990261" y="1558666"/>
            <a:ext cx="5376672" cy="3456432"/>
          </a:xfrm>
          <a:solidFill>
            <a:schemeClr val="bg1">
              <a:alpha val="70000"/>
            </a:schemeClr>
          </a:solidFill>
        </p:spPr>
        <p:txBody>
          <a:bodyPr/>
          <a:lstStyle>
            <a:lvl1pPr>
              <a:defRPr>
                <a:solidFill>
                  <a:schemeClr val="tx1">
                    <a:lumMod val="85000"/>
                    <a:lumOff val="15000"/>
                  </a:schemeClr>
                </a:solidFill>
              </a:defRPr>
            </a:lvl1pPr>
          </a:lstStyle>
          <a:p>
            <a:endParaRPr lang="en-GB" dirty="0"/>
          </a:p>
        </p:txBody>
      </p:sp>
      <p:sp>
        <p:nvSpPr>
          <p:cNvPr id="24" name="Date Placeholder 2">
            <a:extLst>
              <a:ext uri="{FF2B5EF4-FFF2-40B4-BE49-F238E27FC236}">
                <a16:creationId xmlns:a16="http://schemas.microsoft.com/office/drawing/2014/main" id="{A653211A-2571-40FF-95FA-14C491DEFA66}"/>
              </a:ext>
            </a:extLst>
          </p:cNvPr>
          <p:cNvSpPr>
            <a:spLocks noGrp="1"/>
          </p:cNvSpPr>
          <p:nvPr>
            <p:ph type="dt" sz="half" idx="17"/>
          </p:nvPr>
        </p:nvSpPr>
        <p:spPr>
          <a:xfrm>
            <a:off x="838200" y="6356356"/>
            <a:ext cx="1102360" cy="365125"/>
          </a:xfrm>
        </p:spPr>
        <p:txBody>
          <a:bodyPr/>
          <a:lstStyle/>
          <a:p>
            <a:r>
              <a:rPr lang="en-US" dirty="0"/>
              <a:t>Date</a:t>
            </a:r>
            <a:endParaRPr lang="en-GB" dirty="0"/>
          </a:p>
        </p:txBody>
      </p:sp>
      <p:sp>
        <p:nvSpPr>
          <p:cNvPr id="25" name="Footer Placeholder 3">
            <a:extLst>
              <a:ext uri="{FF2B5EF4-FFF2-40B4-BE49-F238E27FC236}">
                <a16:creationId xmlns:a16="http://schemas.microsoft.com/office/drawing/2014/main" id="{CB1741DB-A880-44A7-ACB3-45E2C6BB5766}"/>
              </a:ext>
            </a:extLst>
          </p:cNvPr>
          <p:cNvSpPr>
            <a:spLocks noGrp="1"/>
          </p:cNvSpPr>
          <p:nvPr>
            <p:ph type="ftr" sz="quarter" idx="11"/>
          </p:nvPr>
        </p:nvSpPr>
        <p:spPr>
          <a:xfrm>
            <a:off x="2763520" y="6356356"/>
            <a:ext cx="6644640" cy="365125"/>
          </a:xfrm>
        </p:spPr>
        <p:txBody>
          <a:bodyPr/>
          <a:lstStyle/>
          <a:p>
            <a:r>
              <a:rPr lang="en-GB" dirty="0"/>
              <a:t>Your Footer Here</a:t>
            </a:r>
          </a:p>
        </p:txBody>
      </p:sp>
      <p:sp>
        <p:nvSpPr>
          <p:cNvPr id="26" name="Slide Number Placeholder 4">
            <a:extLst>
              <a:ext uri="{FF2B5EF4-FFF2-40B4-BE49-F238E27FC236}">
                <a16:creationId xmlns:a16="http://schemas.microsoft.com/office/drawing/2014/main" id="{BC9FB3EC-8D1F-4218-A0CC-6D78B8590260}"/>
              </a:ext>
            </a:extLst>
          </p:cNvPr>
          <p:cNvSpPr>
            <a:spLocks noGrp="1"/>
          </p:cNvSpPr>
          <p:nvPr>
            <p:ph type="sldNum" sz="quarter" idx="12"/>
          </p:nvPr>
        </p:nvSpPr>
        <p:spPr>
          <a:xfrm>
            <a:off x="10251440" y="6356356"/>
            <a:ext cx="1102360" cy="365125"/>
          </a:xfrm>
        </p:spPr>
        <p:txBody>
          <a:bodyPr/>
          <a:lstStyle/>
          <a:p>
            <a:fld id="{CE7809C5-EAA0-BC41-804F-8C0058248A03}" type="slidenum">
              <a:rPr lang="en-GB" smtClean="0"/>
              <a:t>‹Nº›</a:t>
            </a:fld>
            <a:endParaRPr lang="en-GB" dirty="0"/>
          </a:p>
        </p:txBody>
      </p:sp>
    </p:spTree>
    <p:extLst>
      <p:ext uri="{BB962C8B-B14F-4D97-AF65-F5344CB8AC3E}">
        <p14:creationId xmlns:p14="http://schemas.microsoft.com/office/powerpoint/2010/main" val="10250957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howeet">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print">
            <a:extLst>
              <a:ext uri="{28A0092B-C50C-407E-A947-70E740481C1C}">
                <a14:useLocalDpi xmlns:a14="http://schemas.microsoft.com/office/drawing/2010/main" val="0"/>
              </a:ext>
            </a:extLst>
          </a:blip>
          <a:srcRect r="18500" b="19391"/>
          <a:stretch/>
        </p:blipFill>
        <p:spPr>
          <a:xfrm>
            <a:off x="11096512" y="5774480"/>
            <a:ext cx="1095488" cy="1083520"/>
          </a:xfrm>
          <a:prstGeom prst="rect">
            <a:avLst/>
          </a:prstGeom>
        </p:spPr>
      </p:pic>
    </p:spTree>
    <p:extLst>
      <p:ext uri="{BB962C8B-B14F-4D97-AF65-F5344CB8AC3E}">
        <p14:creationId xmlns:p14="http://schemas.microsoft.com/office/powerpoint/2010/main" val="416653336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itle">
  <p:cSld name="Transition">
    <p:bg>
      <p:bgPr>
        <a:solidFill>
          <a:srgbClr val="222A35"/>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570972"/>
            <a:ext cx="9144000" cy="1938992"/>
          </a:xfrm>
        </p:spPr>
        <p:txBody>
          <a:bodyPr anchor="b"/>
          <a:lstStyle>
            <a:lvl1pPr algn="ctr">
              <a:defRPr sz="6000">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normAutofit/>
          </a:bodyPr>
          <a:lstStyle>
            <a:lvl1pPr marL="0" indent="0" algn="ctr">
              <a:buNone/>
              <a:defRPr sz="3200">
                <a:solidFill>
                  <a:schemeClr val="accent1">
                    <a:lumMod val="60000"/>
                    <a:lumOff val="40000"/>
                  </a:schemeClr>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dirty="0"/>
              <a:t>Click to edit Master subtitle style</a:t>
            </a:r>
          </a:p>
        </p:txBody>
      </p:sp>
      <p:sp>
        <p:nvSpPr>
          <p:cNvPr id="7" name="Rectangle 6"/>
          <p:cNvSpPr/>
          <p:nvPr userDrawn="1"/>
        </p:nvSpPr>
        <p:spPr>
          <a:xfrm>
            <a:off x="0" y="6021288"/>
            <a:ext cx="12192000" cy="8367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pic>
        <p:nvPicPr>
          <p:cNvPr id="8" name="Picture 7">
            <a:hlinkClick r:id="rId2"/>
          </p:cNvPr>
          <p:cNvPicPr>
            <a:picLocks noChangeAspect="1"/>
          </p:cNvPicPr>
          <p:nvPr userDrawn="1"/>
        </p:nvPicPr>
        <p:blipFill>
          <a:blip r:embed="rId3"/>
          <a:stretch>
            <a:fillRect/>
          </a:stretch>
        </p:blipFill>
        <p:spPr>
          <a:xfrm>
            <a:off x="10200456" y="6214078"/>
            <a:ext cx="1627773" cy="451143"/>
          </a:xfrm>
          <a:prstGeom prst="rect">
            <a:avLst/>
          </a:prstGeom>
        </p:spPr>
      </p:pic>
      <p:pic>
        <p:nvPicPr>
          <p:cNvPr id="6" name="Picture 5"/>
          <p:cNvPicPr>
            <a:picLocks noChangeAspect="1"/>
          </p:cNvPicPr>
          <p:nvPr userDrawn="1"/>
        </p:nvPicPr>
        <p:blipFill rotWithShape="1">
          <a:blip r:embed="rId4" cstate="print">
            <a:extLst>
              <a:ext uri="{28A0092B-C50C-407E-A947-70E740481C1C}">
                <a14:useLocalDpi xmlns:a14="http://schemas.microsoft.com/office/drawing/2010/main" val="0"/>
              </a:ext>
            </a:extLst>
          </a:blip>
          <a:srcRect r="18500" b="19391"/>
          <a:stretch/>
        </p:blipFill>
        <p:spPr>
          <a:xfrm>
            <a:off x="11096512" y="4937768"/>
            <a:ext cx="1095488" cy="1083520"/>
          </a:xfrm>
          <a:prstGeom prst="rect">
            <a:avLst/>
          </a:prstGeom>
        </p:spPr>
      </p:pic>
      <p:grpSp>
        <p:nvGrpSpPr>
          <p:cNvPr id="11" name="Group 10"/>
          <p:cNvGrpSpPr/>
          <p:nvPr userDrawn="1"/>
        </p:nvGrpSpPr>
        <p:grpSpPr>
          <a:xfrm>
            <a:off x="8704798" y="6336797"/>
            <a:ext cx="1470981" cy="307777"/>
            <a:chOff x="8616280" y="6285754"/>
            <a:chExt cx="1470979" cy="307777"/>
          </a:xfrm>
        </p:grpSpPr>
        <p:sp>
          <p:nvSpPr>
            <p:cNvPr id="12" name="TextBox 11"/>
            <p:cNvSpPr txBox="1"/>
            <p:nvPr userDrawn="1"/>
          </p:nvSpPr>
          <p:spPr>
            <a:xfrm>
              <a:off x="8616280" y="6285754"/>
              <a:ext cx="1470979" cy="307777"/>
            </a:xfrm>
            <a:prstGeom prst="rect">
              <a:avLst/>
            </a:prstGeom>
            <a:noFill/>
          </p:spPr>
          <p:txBody>
            <a:bodyPr wrap="none" rtlCol="0">
              <a:spAutoFit/>
            </a:bodyPr>
            <a:lstStyle/>
            <a:p>
              <a:r>
                <a:rPr lang="en-US" sz="1400" dirty="0">
                  <a:solidFill>
                    <a:schemeClr val="tx1"/>
                  </a:solidFill>
                </a:rPr>
                <a:t>Made with       by </a:t>
              </a:r>
            </a:p>
          </p:txBody>
        </p:sp>
        <p:sp>
          <p:nvSpPr>
            <p:cNvPr id="13" name="Freeform 290"/>
            <p:cNvSpPr/>
            <p:nvPr userDrawn="1"/>
          </p:nvSpPr>
          <p:spPr>
            <a:xfrm>
              <a:off x="9544347" y="6374509"/>
              <a:ext cx="152053" cy="130265"/>
            </a:xfrm>
            <a:custGeom>
              <a:avLst/>
              <a:gdLst/>
              <a:ahLst/>
              <a:cxnLst/>
              <a:rect l="l" t="t" r="r" b="b"/>
              <a:pathLst>
                <a:path w="504825" h="432707">
                  <a:moveTo>
                    <a:pt x="134658" y="0"/>
                  </a:moveTo>
                  <a:cubicBezTo>
                    <a:pt x="146301" y="0"/>
                    <a:pt x="158180" y="2019"/>
                    <a:pt x="170294" y="6057"/>
                  </a:cubicBezTo>
                  <a:cubicBezTo>
                    <a:pt x="182407" y="10095"/>
                    <a:pt x="193676" y="15541"/>
                    <a:pt x="204099" y="22396"/>
                  </a:cubicBezTo>
                  <a:cubicBezTo>
                    <a:pt x="214522" y="29251"/>
                    <a:pt x="223490" y="35683"/>
                    <a:pt x="231002" y="41693"/>
                  </a:cubicBezTo>
                  <a:cubicBezTo>
                    <a:pt x="238514" y="47703"/>
                    <a:pt x="245652" y="54088"/>
                    <a:pt x="252412" y="60849"/>
                  </a:cubicBezTo>
                  <a:cubicBezTo>
                    <a:pt x="259174" y="54088"/>
                    <a:pt x="266310" y="47703"/>
                    <a:pt x="273823" y="41693"/>
                  </a:cubicBezTo>
                  <a:cubicBezTo>
                    <a:pt x="281334" y="35683"/>
                    <a:pt x="290303" y="29251"/>
                    <a:pt x="300726" y="22396"/>
                  </a:cubicBezTo>
                  <a:cubicBezTo>
                    <a:pt x="311149" y="15541"/>
                    <a:pt x="322417" y="10095"/>
                    <a:pt x="334531" y="6057"/>
                  </a:cubicBezTo>
                  <a:cubicBezTo>
                    <a:pt x="346645" y="2019"/>
                    <a:pt x="358524" y="0"/>
                    <a:pt x="370167" y="0"/>
                  </a:cubicBezTo>
                  <a:cubicBezTo>
                    <a:pt x="412236" y="0"/>
                    <a:pt x="445197" y="11644"/>
                    <a:pt x="469048" y="34932"/>
                  </a:cubicBezTo>
                  <a:cubicBezTo>
                    <a:pt x="492899" y="58220"/>
                    <a:pt x="504825" y="90523"/>
                    <a:pt x="504825" y="131840"/>
                  </a:cubicBezTo>
                  <a:cubicBezTo>
                    <a:pt x="504825" y="173346"/>
                    <a:pt x="483321" y="215602"/>
                    <a:pt x="440313" y="258610"/>
                  </a:cubicBezTo>
                  <a:lnTo>
                    <a:pt x="264807" y="427636"/>
                  </a:lnTo>
                  <a:cubicBezTo>
                    <a:pt x="261427" y="431017"/>
                    <a:pt x="257295" y="432707"/>
                    <a:pt x="252412" y="432707"/>
                  </a:cubicBezTo>
                  <a:cubicBezTo>
                    <a:pt x="247529" y="432707"/>
                    <a:pt x="243398" y="431017"/>
                    <a:pt x="240018" y="427636"/>
                  </a:cubicBezTo>
                  <a:lnTo>
                    <a:pt x="64230" y="258047"/>
                  </a:lnTo>
                  <a:cubicBezTo>
                    <a:pt x="62351" y="256544"/>
                    <a:pt x="59770" y="254103"/>
                    <a:pt x="56482" y="250722"/>
                  </a:cubicBezTo>
                  <a:cubicBezTo>
                    <a:pt x="53196" y="247342"/>
                    <a:pt x="47984" y="241191"/>
                    <a:pt x="40848" y="232270"/>
                  </a:cubicBezTo>
                  <a:cubicBezTo>
                    <a:pt x="33712" y="223349"/>
                    <a:pt x="27326" y="214194"/>
                    <a:pt x="21692" y="204803"/>
                  </a:cubicBezTo>
                  <a:cubicBezTo>
                    <a:pt x="16057" y="195413"/>
                    <a:pt x="11035" y="184051"/>
                    <a:pt x="6620" y="170717"/>
                  </a:cubicBezTo>
                  <a:cubicBezTo>
                    <a:pt x="2207" y="157382"/>
                    <a:pt x="0" y="144423"/>
                    <a:pt x="0" y="131840"/>
                  </a:cubicBezTo>
                  <a:cubicBezTo>
                    <a:pt x="0" y="90523"/>
                    <a:pt x="11926" y="58220"/>
                    <a:pt x="35777" y="34932"/>
                  </a:cubicBezTo>
                  <a:cubicBezTo>
                    <a:pt x="59629" y="11644"/>
                    <a:pt x="92588" y="0"/>
                    <a:pt x="134658"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351"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35951495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0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1FBD45C8-88CB-5141-97D3-765DDD0D27B6}"/>
              </a:ext>
            </a:extLst>
          </p:cNvPr>
          <p:cNvSpPr>
            <a:spLocks noGrp="1"/>
          </p:cNvSpPr>
          <p:nvPr userDrawn="1">
            <p:ph type="ftr" sz="quarter" idx="11"/>
          </p:nvPr>
        </p:nvSpPr>
        <p:spPr/>
        <p:txBody>
          <a:bodyPr/>
          <a:lstStyle>
            <a:lvl1pPr>
              <a:defRPr>
                <a:solidFill>
                  <a:schemeClr val="bg2"/>
                </a:solidFill>
              </a:defRPr>
            </a:lvl1pPr>
          </a:lstStyle>
          <a:p>
            <a:r>
              <a:rPr lang="en-GB" dirty="0"/>
              <a:t>Your Footer Here</a:t>
            </a:r>
          </a:p>
        </p:txBody>
      </p:sp>
      <p:sp>
        <p:nvSpPr>
          <p:cNvPr id="11" name="Text Placeholder 2">
            <a:extLst>
              <a:ext uri="{FF2B5EF4-FFF2-40B4-BE49-F238E27FC236}">
                <a16:creationId xmlns:a16="http://schemas.microsoft.com/office/drawing/2014/main" id="{0DA34361-30CD-6D4D-8D59-472AB056B3FE}"/>
              </a:ext>
            </a:extLst>
          </p:cNvPr>
          <p:cNvSpPr>
            <a:spLocks noGrp="1"/>
          </p:cNvSpPr>
          <p:nvPr>
            <p:ph type="body" idx="1"/>
          </p:nvPr>
        </p:nvSpPr>
        <p:spPr>
          <a:xfrm>
            <a:off x="2895600" y="4732481"/>
            <a:ext cx="6400800" cy="800173"/>
          </a:xfrm>
        </p:spPr>
        <p:txBody>
          <a:bodyPr/>
          <a:lstStyle>
            <a:lvl1pPr marL="0" indent="0" algn="ctr">
              <a:buNone/>
              <a:defRPr sz="2400" b="0" i="0">
                <a:solidFill>
                  <a:schemeClr val="bg2"/>
                </a:solidFill>
                <a:effectLst>
                  <a:outerShdw blurRad="190500" dist="63500" dir="5400000" algn="t" rotWithShape="0">
                    <a:prstClr val="black"/>
                  </a:outerShdw>
                </a:effectLst>
                <a:latin typeface="+mn-lt"/>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dirty="0"/>
              <a:t>Edit Master text styles</a:t>
            </a:r>
          </a:p>
        </p:txBody>
      </p:sp>
      <p:sp>
        <p:nvSpPr>
          <p:cNvPr id="12" name="Title 15">
            <a:extLst>
              <a:ext uri="{FF2B5EF4-FFF2-40B4-BE49-F238E27FC236}">
                <a16:creationId xmlns:a16="http://schemas.microsoft.com/office/drawing/2014/main" id="{E0391372-8BBE-CD4F-A746-C37C71ECE6CA}"/>
              </a:ext>
            </a:extLst>
          </p:cNvPr>
          <p:cNvSpPr>
            <a:spLocks noGrp="1"/>
          </p:cNvSpPr>
          <p:nvPr>
            <p:ph type="title" hasCustomPrompt="1"/>
          </p:nvPr>
        </p:nvSpPr>
        <p:spPr>
          <a:xfrm>
            <a:off x="2895601" y="2017059"/>
            <a:ext cx="6400800" cy="2580636"/>
          </a:xfrm>
        </p:spPr>
        <p:txBody>
          <a:bodyPr anchor="b" anchorCtr="0">
            <a:normAutofit/>
          </a:bodyPr>
          <a:lstStyle>
            <a:lvl1pPr algn="ctr">
              <a:defRPr sz="6000" b="1">
                <a:solidFill>
                  <a:schemeClr val="bg1"/>
                </a:solidFill>
                <a:effectLst>
                  <a:outerShdw blurRad="190500" dist="63500" dir="5400000" algn="t" rotWithShape="0">
                    <a:prstClr val="black"/>
                  </a:outerShdw>
                </a:effectLst>
                <a:latin typeface="+mn-lt"/>
              </a:defRPr>
            </a:lvl1pPr>
          </a:lstStyle>
          <a:p>
            <a:r>
              <a:rPr lang="en-US" dirty="0"/>
              <a:t>CLICK TO EDIT MASTER TITLE STYLE</a:t>
            </a:r>
          </a:p>
        </p:txBody>
      </p:sp>
    </p:spTree>
    <p:extLst>
      <p:ext uri="{BB962C8B-B14F-4D97-AF65-F5344CB8AC3E}">
        <p14:creationId xmlns:p14="http://schemas.microsoft.com/office/powerpoint/2010/main" val="5447681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0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96FD98DC-C577-7244-BD54-CC0E63B1921C}"/>
              </a:ext>
            </a:extLst>
          </p:cNvPr>
          <p:cNvSpPr>
            <a:spLocks noGrp="1"/>
          </p:cNvSpPr>
          <p:nvPr userDrawn="1">
            <p:ph type="ftr" sz="quarter" idx="11"/>
          </p:nvPr>
        </p:nvSpPr>
        <p:spPr>
          <a:xfrm>
            <a:off x="6008058" y="6356356"/>
            <a:ext cx="3887782" cy="365125"/>
          </a:xfrm>
        </p:spPr>
        <p:txBody>
          <a:bodyPr/>
          <a:lstStyle>
            <a:lvl1pPr>
              <a:defRPr>
                <a:solidFill>
                  <a:schemeClr val="bg2"/>
                </a:solidFill>
              </a:defRPr>
            </a:lvl1pPr>
          </a:lstStyle>
          <a:p>
            <a:r>
              <a:rPr lang="en-GB" dirty="0"/>
              <a:t>Your Footer Here</a:t>
            </a:r>
          </a:p>
        </p:txBody>
      </p:sp>
      <p:sp>
        <p:nvSpPr>
          <p:cNvPr id="5" name="Slide Number Placeholder 4">
            <a:extLst>
              <a:ext uri="{FF2B5EF4-FFF2-40B4-BE49-F238E27FC236}">
                <a16:creationId xmlns:a16="http://schemas.microsoft.com/office/drawing/2014/main" id="{9841BCE1-9C36-0548-9D2B-4057A7E5C2BF}"/>
              </a:ext>
            </a:extLst>
          </p:cNvPr>
          <p:cNvSpPr>
            <a:spLocks noGrp="1"/>
          </p:cNvSpPr>
          <p:nvPr userDrawn="1">
            <p:ph type="sldNum" sz="quarter" idx="12"/>
          </p:nvPr>
        </p:nvSpPr>
        <p:spPr>
          <a:xfrm>
            <a:off x="10058400" y="6356356"/>
            <a:ext cx="1295400" cy="365125"/>
          </a:xfrm>
        </p:spPr>
        <p:txBody>
          <a:bodyPr/>
          <a:lstStyle>
            <a:lvl1pPr>
              <a:defRPr>
                <a:solidFill>
                  <a:schemeClr val="bg2"/>
                </a:solidFill>
              </a:defRPr>
            </a:lvl1pPr>
          </a:lstStyle>
          <a:p>
            <a:fld id="{CE7809C5-EAA0-BC41-804F-8C0058248A03}" type="slidenum">
              <a:rPr lang="en-GB" smtClean="0"/>
              <a:pPr/>
              <a:t>‹Nº›</a:t>
            </a:fld>
            <a:endParaRPr lang="en-GB" dirty="0"/>
          </a:p>
        </p:txBody>
      </p:sp>
      <p:sp>
        <p:nvSpPr>
          <p:cNvPr id="11" name="Text Placeholder 2">
            <a:extLst>
              <a:ext uri="{FF2B5EF4-FFF2-40B4-BE49-F238E27FC236}">
                <a16:creationId xmlns:a16="http://schemas.microsoft.com/office/drawing/2014/main" id="{BE950348-2F25-F540-B053-7F592DB87B63}"/>
              </a:ext>
            </a:extLst>
          </p:cNvPr>
          <p:cNvSpPr>
            <a:spLocks noGrp="1"/>
          </p:cNvSpPr>
          <p:nvPr>
            <p:ph type="body" idx="1"/>
          </p:nvPr>
        </p:nvSpPr>
        <p:spPr>
          <a:xfrm>
            <a:off x="4867836" y="3298128"/>
            <a:ext cx="6400800" cy="800173"/>
          </a:xfrm>
        </p:spPr>
        <p:txBody>
          <a:bodyPr/>
          <a:lstStyle>
            <a:lvl1pPr marL="0" indent="0" algn="r">
              <a:buNone/>
              <a:defRPr sz="2400" b="0" i="0">
                <a:solidFill>
                  <a:schemeClr val="bg2"/>
                </a:solidFill>
                <a:effectLst>
                  <a:outerShdw blurRad="190500" dist="63500" dir="5400000" algn="t" rotWithShape="0">
                    <a:prstClr val="black"/>
                  </a:outerShdw>
                </a:effectLst>
                <a:latin typeface="+mn-lt"/>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dirty="0"/>
              <a:t>Edit Master text styles</a:t>
            </a:r>
          </a:p>
        </p:txBody>
      </p:sp>
      <p:sp>
        <p:nvSpPr>
          <p:cNvPr id="15" name="Title 15">
            <a:extLst>
              <a:ext uri="{FF2B5EF4-FFF2-40B4-BE49-F238E27FC236}">
                <a16:creationId xmlns:a16="http://schemas.microsoft.com/office/drawing/2014/main" id="{9D992882-1119-EA49-9B37-F1149776F13D}"/>
              </a:ext>
            </a:extLst>
          </p:cNvPr>
          <p:cNvSpPr>
            <a:spLocks noGrp="1"/>
          </p:cNvSpPr>
          <p:nvPr>
            <p:ph type="title" hasCustomPrompt="1"/>
          </p:nvPr>
        </p:nvSpPr>
        <p:spPr>
          <a:xfrm>
            <a:off x="4867837" y="582706"/>
            <a:ext cx="6400800" cy="2580636"/>
          </a:xfrm>
        </p:spPr>
        <p:txBody>
          <a:bodyPr anchor="b" anchorCtr="0">
            <a:normAutofit/>
          </a:bodyPr>
          <a:lstStyle>
            <a:lvl1pPr algn="r">
              <a:defRPr sz="6000" b="1">
                <a:solidFill>
                  <a:schemeClr val="bg1"/>
                </a:solidFill>
                <a:effectLst>
                  <a:outerShdw blurRad="190500" dist="63500" dir="5400000" algn="t" rotWithShape="0">
                    <a:prstClr val="black"/>
                  </a:outerShdw>
                </a:effectLst>
                <a:latin typeface="+mn-lt"/>
              </a:defRPr>
            </a:lvl1pPr>
          </a:lstStyle>
          <a:p>
            <a:r>
              <a:rPr lang="en-US" dirty="0"/>
              <a:t>CLICK TO EDIT MASTER TITLE STYLE</a:t>
            </a:r>
          </a:p>
        </p:txBody>
      </p:sp>
    </p:spTree>
    <p:extLst>
      <p:ext uri="{BB962C8B-B14F-4D97-AF65-F5344CB8AC3E}">
        <p14:creationId xmlns:p14="http://schemas.microsoft.com/office/powerpoint/2010/main" val="3137280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0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865F3D56-37DD-7449-ACA9-64C3DA9A195E}"/>
              </a:ext>
            </a:extLst>
          </p:cNvPr>
          <p:cNvSpPr>
            <a:spLocks noGrp="1"/>
          </p:cNvSpPr>
          <p:nvPr userDrawn="1">
            <p:ph type="dt" sz="half" idx="10"/>
          </p:nvPr>
        </p:nvSpPr>
        <p:spPr>
          <a:xfrm>
            <a:off x="838200" y="6356356"/>
            <a:ext cx="1039781" cy="365125"/>
          </a:xfrm>
        </p:spPr>
        <p:txBody>
          <a:bodyPr/>
          <a:lstStyle>
            <a:lvl1pPr>
              <a:defRPr>
                <a:solidFill>
                  <a:schemeClr val="bg2"/>
                </a:solidFill>
              </a:defRPr>
            </a:lvl1pPr>
          </a:lstStyle>
          <a:p>
            <a:r>
              <a:rPr lang="en-US" dirty="0"/>
              <a:t>Date</a:t>
            </a:r>
            <a:endParaRPr lang="en-GB" dirty="0"/>
          </a:p>
        </p:txBody>
      </p:sp>
      <p:sp>
        <p:nvSpPr>
          <p:cNvPr id="4" name="Footer Placeholder 3">
            <a:extLst>
              <a:ext uri="{FF2B5EF4-FFF2-40B4-BE49-F238E27FC236}">
                <a16:creationId xmlns:a16="http://schemas.microsoft.com/office/drawing/2014/main" id="{49F5E3AA-1991-F34C-AA1F-A7775C966290}"/>
              </a:ext>
            </a:extLst>
          </p:cNvPr>
          <p:cNvSpPr>
            <a:spLocks noGrp="1"/>
          </p:cNvSpPr>
          <p:nvPr userDrawn="1">
            <p:ph type="ftr" sz="quarter" idx="11"/>
          </p:nvPr>
        </p:nvSpPr>
        <p:spPr>
          <a:xfrm>
            <a:off x="2529840" y="6356356"/>
            <a:ext cx="7132320" cy="365125"/>
          </a:xfrm>
        </p:spPr>
        <p:txBody>
          <a:bodyPr/>
          <a:lstStyle>
            <a:lvl1pPr>
              <a:defRPr>
                <a:solidFill>
                  <a:schemeClr val="bg2"/>
                </a:solidFill>
              </a:defRPr>
            </a:lvl1pPr>
          </a:lstStyle>
          <a:p>
            <a:r>
              <a:rPr lang="en-GB" dirty="0"/>
              <a:t>Your Footer Here</a:t>
            </a:r>
          </a:p>
        </p:txBody>
      </p:sp>
      <p:sp>
        <p:nvSpPr>
          <p:cNvPr id="5" name="Slide Number Placeholder 4">
            <a:extLst>
              <a:ext uri="{FF2B5EF4-FFF2-40B4-BE49-F238E27FC236}">
                <a16:creationId xmlns:a16="http://schemas.microsoft.com/office/drawing/2014/main" id="{0E9D8FA4-C217-5442-B039-1D1BBCB8A0ED}"/>
              </a:ext>
            </a:extLst>
          </p:cNvPr>
          <p:cNvSpPr>
            <a:spLocks noGrp="1"/>
          </p:cNvSpPr>
          <p:nvPr userDrawn="1">
            <p:ph type="sldNum" sz="quarter" idx="12"/>
          </p:nvPr>
        </p:nvSpPr>
        <p:spPr>
          <a:xfrm>
            <a:off x="10348470" y="6356356"/>
            <a:ext cx="1005330" cy="365125"/>
          </a:xfrm>
        </p:spPr>
        <p:txBody>
          <a:bodyPr/>
          <a:lstStyle>
            <a:lvl1pPr>
              <a:defRPr>
                <a:solidFill>
                  <a:schemeClr val="bg2"/>
                </a:solidFill>
              </a:defRPr>
            </a:lvl1pPr>
          </a:lstStyle>
          <a:p>
            <a:fld id="{CE7809C5-EAA0-BC41-804F-8C0058248A03}" type="slidenum">
              <a:rPr lang="en-GB" smtClean="0"/>
              <a:pPr/>
              <a:t>‹Nº›</a:t>
            </a:fld>
            <a:endParaRPr lang="en-GB" dirty="0"/>
          </a:p>
        </p:txBody>
      </p:sp>
      <p:sp>
        <p:nvSpPr>
          <p:cNvPr id="17" name="Text Placeholder 2">
            <a:extLst>
              <a:ext uri="{FF2B5EF4-FFF2-40B4-BE49-F238E27FC236}">
                <a16:creationId xmlns:a16="http://schemas.microsoft.com/office/drawing/2014/main" id="{F430BFED-B00C-4A4B-B5CA-25795E516E33}"/>
              </a:ext>
            </a:extLst>
          </p:cNvPr>
          <p:cNvSpPr>
            <a:spLocks noGrp="1"/>
          </p:cNvSpPr>
          <p:nvPr>
            <p:ph type="body" idx="1"/>
          </p:nvPr>
        </p:nvSpPr>
        <p:spPr>
          <a:xfrm>
            <a:off x="2895600" y="5476552"/>
            <a:ext cx="6400800" cy="800173"/>
          </a:xfrm>
        </p:spPr>
        <p:txBody>
          <a:bodyPr/>
          <a:lstStyle>
            <a:lvl1pPr marL="0" indent="0" algn="ctr">
              <a:buNone/>
              <a:defRPr sz="2400" b="0" i="0">
                <a:solidFill>
                  <a:schemeClr val="bg2"/>
                </a:solidFill>
                <a:effectLst>
                  <a:outerShdw blurRad="190500" dist="63500" dir="5400000" algn="t" rotWithShape="0">
                    <a:prstClr val="black"/>
                  </a:outerShdw>
                </a:effectLst>
                <a:latin typeface="+mn-lt"/>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dirty="0"/>
              <a:t>Edit Master text styles</a:t>
            </a:r>
          </a:p>
        </p:txBody>
      </p:sp>
      <p:sp>
        <p:nvSpPr>
          <p:cNvPr id="18" name="Title 15">
            <a:extLst>
              <a:ext uri="{FF2B5EF4-FFF2-40B4-BE49-F238E27FC236}">
                <a16:creationId xmlns:a16="http://schemas.microsoft.com/office/drawing/2014/main" id="{075D4C14-7751-E14E-8174-25CF3E860AAE}"/>
              </a:ext>
            </a:extLst>
          </p:cNvPr>
          <p:cNvSpPr>
            <a:spLocks noGrp="1"/>
          </p:cNvSpPr>
          <p:nvPr>
            <p:ph type="title" hasCustomPrompt="1"/>
          </p:nvPr>
        </p:nvSpPr>
        <p:spPr>
          <a:xfrm>
            <a:off x="2895601" y="3908612"/>
            <a:ext cx="6400800" cy="1433154"/>
          </a:xfrm>
        </p:spPr>
        <p:txBody>
          <a:bodyPr anchor="b" anchorCtr="0">
            <a:normAutofit/>
          </a:bodyPr>
          <a:lstStyle>
            <a:lvl1pPr algn="ctr">
              <a:defRPr sz="4400" b="1">
                <a:solidFill>
                  <a:schemeClr val="bg1"/>
                </a:solidFill>
                <a:effectLst>
                  <a:outerShdw blurRad="190500" dist="63500" dir="5400000" algn="t" rotWithShape="0">
                    <a:prstClr val="black"/>
                  </a:outerShdw>
                </a:effectLst>
                <a:latin typeface="+mn-lt"/>
              </a:defRPr>
            </a:lvl1pPr>
          </a:lstStyle>
          <a:p>
            <a:r>
              <a:rPr lang="en-US" dirty="0"/>
              <a:t>CLICK TO EDIT MASTER TITLE STYLE</a:t>
            </a:r>
          </a:p>
        </p:txBody>
      </p:sp>
    </p:spTree>
    <p:extLst>
      <p:ext uri="{BB962C8B-B14F-4D97-AF65-F5344CB8AC3E}">
        <p14:creationId xmlns:p14="http://schemas.microsoft.com/office/powerpoint/2010/main" val="20485634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05">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71786371-07F7-2C42-9684-56575E88273C}"/>
              </a:ext>
            </a:extLst>
          </p:cNvPr>
          <p:cNvSpPr>
            <a:spLocks noGrp="1"/>
          </p:cNvSpPr>
          <p:nvPr>
            <p:ph type="dt" sz="half" idx="10"/>
          </p:nvPr>
        </p:nvSpPr>
        <p:spPr/>
        <p:txBody>
          <a:bodyPr/>
          <a:lstStyle>
            <a:lvl1pPr>
              <a:defRPr>
                <a:solidFill>
                  <a:schemeClr val="bg2"/>
                </a:solidFill>
              </a:defRPr>
            </a:lvl1pPr>
          </a:lstStyle>
          <a:p>
            <a:r>
              <a:rPr lang="en-US" dirty="0"/>
              <a:t>Date</a:t>
            </a:r>
            <a:endParaRPr lang="en-GB" dirty="0"/>
          </a:p>
        </p:txBody>
      </p:sp>
      <p:sp>
        <p:nvSpPr>
          <p:cNvPr id="4" name="Footer Placeholder 3">
            <a:extLst>
              <a:ext uri="{FF2B5EF4-FFF2-40B4-BE49-F238E27FC236}">
                <a16:creationId xmlns:a16="http://schemas.microsoft.com/office/drawing/2014/main" id="{7CA12569-0F63-D945-8CBE-6025F9D2CBDE}"/>
              </a:ext>
            </a:extLst>
          </p:cNvPr>
          <p:cNvSpPr>
            <a:spLocks noGrp="1"/>
          </p:cNvSpPr>
          <p:nvPr>
            <p:ph type="ftr" sz="quarter" idx="11"/>
          </p:nvPr>
        </p:nvSpPr>
        <p:spPr/>
        <p:txBody>
          <a:bodyPr/>
          <a:lstStyle>
            <a:lvl1pPr>
              <a:defRPr>
                <a:solidFill>
                  <a:schemeClr val="bg2"/>
                </a:solidFill>
              </a:defRPr>
            </a:lvl1pPr>
          </a:lstStyle>
          <a:p>
            <a:r>
              <a:rPr lang="en-GB" dirty="0"/>
              <a:t>Your Footer Here</a:t>
            </a:r>
          </a:p>
        </p:txBody>
      </p:sp>
      <p:sp>
        <p:nvSpPr>
          <p:cNvPr id="5" name="Slide Number Placeholder 4">
            <a:extLst>
              <a:ext uri="{FF2B5EF4-FFF2-40B4-BE49-F238E27FC236}">
                <a16:creationId xmlns:a16="http://schemas.microsoft.com/office/drawing/2014/main" id="{8456240E-2805-BB48-BD2E-D9E9F2EBC478}"/>
              </a:ext>
            </a:extLst>
          </p:cNvPr>
          <p:cNvSpPr>
            <a:spLocks noGrp="1"/>
          </p:cNvSpPr>
          <p:nvPr>
            <p:ph type="sldNum" sz="quarter" idx="12"/>
          </p:nvPr>
        </p:nvSpPr>
        <p:spPr/>
        <p:txBody>
          <a:bodyPr/>
          <a:lstStyle>
            <a:lvl1pPr>
              <a:defRPr>
                <a:solidFill>
                  <a:schemeClr val="bg2"/>
                </a:solidFill>
              </a:defRPr>
            </a:lvl1pPr>
          </a:lstStyle>
          <a:p>
            <a:fld id="{CE7809C5-EAA0-BC41-804F-8C0058248A03}" type="slidenum">
              <a:rPr lang="en-GB" smtClean="0"/>
              <a:pPr/>
              <a:t>‹Nº›</a:t>
            </a:fld>
            <a:endParaRPr lang="en-GB" dirty="0"/>
          </a:p>
        </p:txBody>
      </p:sp>
      <p:sp>
        <p:nvSpPr>
          <p:cNvPr id="9" name="Title 1">
            <a:extLst>
              <a:ext uri="{FF2B5EF4-FFF2-40B4-BE49-F238E27FC236}">
                <a16:creationId xmlns:a16="http://schemas.microsoft.com/office/drawing/2014/main" id="{12CAA398-3EB2-3C42-88E2-4A956C0BDB45}"/>
              </a:ext>
            </a:extLst>
          </p:cNvPr>
          <p:cNvSpPr>
            <a:spLocks noGrp="1"/>
          </p:cNvSpPr>
          <p:nvPr>
            <p:ph type="title"/>
          </p:nvPr>
        </p:nvSpPr>
        <p:spPr>
          <a:xfrm>
            <a:off x="838200" y="391692"/>
            <a:ext cx="10515600" cy="840230"/>
          </a:xfrm>
        </p:spPr>
        <p:txBody>
          <a:bodyPr wrap="square" lIns="0" rIns="0" anchor="b">
            <a:spAutoFit/>
          </a:bodyPr>
          <a:lstStyle>
            <a:lvl1pPr>
              <a:defRPr sz="5400">
                <a:solidFill>
                  <a:schemeClr val="bg1"/>
                </a:solidFill>
              </a:defRPr>
            </a:lvl1pPr>
          </a:lstStyle>
          <a:p>
            <a:r>
              <a:rPr lang="en-US" dirty="0"/>
              <a:t>Click to edit Master title style</a:t>
            </a:r>
          </a:p>
        </p:txBody>
      </p:sp>
      <p:sp>
        <p:nvSpPr>
          <p:cNvPr id="10" name="Content Placeholder 2">
            <a:extLst>
              <a:ext uri="{FF2B5EF4-FFF2-40B4-BE49-F238E27FC236}">
                <a16:creationId xmlns:a16="http://schemas.microsoft.com/office/drawing/2014/main" id="{A32C8F2D-90A1-B84C-8572-31CC605DDDC1}"/>
              </a:ext>
            </a:extLst>
          </p:cNvPr>
          <p:cNvSpPr>
            <a:spLocks noGrp="1"/>
          </p:cNvSpPr>
          <p:nvPr>
            <p:ph idx="1"/>
          </p:nvPr>
        </p:nvSpPr>
        <p:spPr>
          <a:xfrm>
            <a:off x="838200" y="2103270"/>
            <a:ext cx="10515600" cy="4186236"/>
          </a:xfrm>
        </p:spPr>
        <p:txBody>
          <a:bodyPr lIns="0" tIns="91440" rIns="0">
            <a:normAutofit/>
          </a:bodyPr>
          <a:lstStyle>
            <a:lvl1pPr>
              <a:spcAft>
                <a:spcPts val="1800"/>
              </a:spcAft>
              <a:defRPr sz="2400">
                <a:solidFill>
                  <a:schemeClr val="bg1"/>
                </a:solidFill>
              </a:defRPr>
            </a:lvl1pPr>
            <a:lvl2pPr>
              <a:spcAft>
                <a:spcPts val="1800"/>
              </a:spcAft>
              <a:defRPr sz="2000">
                <a:solidFill>
                  <a:schemeClr val="bg1"/>
                </a:solidFill>
              </a:defRPr>
            </a:lvl2pPr>
            <a:lvl3pPr>
              <a:spcAft>
                <a:spcPts val="1800"/>
              </a:spcAft>
              <a:defRPr sz="1800">
                <a:solidFill>
                  <a:schemeClr val="bg1"/>
                </a:solidFill>
              </a:defRPr>
            </a:lvl3pPr>
            <a:lvl4pPr>
              <a:spcAft>
                <a:spcPts val="1800"/>
              </a:spcAft>
              <a:defRPr sz="1600">
                <a:solidFill>
                  <a:schemeClr val="bg1"/>
                </a:solidFill>
              </a:defRPr>
            </a:lvl4pPr>
            <a:lvl5pPr>
              <a:spcAft>
                <a:spcPts val="1800"/>
              </a:spcAft>
              <a:defRPr sz="1600">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7">
            <a:extLst>
              <a:ext uri="{FF2B5EF4-FFF2-40B4-BE49-F238E27FC236}">
                <a16:creationId xmlns:a16="http://schemas.microsoft.com/office/drawing/2014/main" id="{AA6C3F62-43F7-A944-BE52-73B39E345F39}"/>
              </a:ext>
            </a:extLst>
          </p:cNvPr>
          <p:cNvSpPr>
            <a:spLocks noGrp="1"/>
          </p:cNvSpPr>
          <p:nvPr>
            <p:ph type="body" sz="quarter" idx="13"/>
          </p:nvPr>
        </p:nvSpPr>
        <p:spPr>
          <a:xfrm>
            <a:off x="838205" y="1269500"/>
            <a:ext cx="10515599" cy="552450"/>
          </a:xfrm>
        </p:spPr>
        <p:txBody>
          <a:bodyPr lIns="45720" rIns="0">
            <a:normAutofit/>
          </a:bodyPr>
          <a:lstStyle>
            <a:lvl1pPr marL="0" indent="0">
              <a:buNone/>
              <a:defRPr sz="2400">
                <a:solidFill>
                  <a:schemeClr val="accent3">
                    <a:lumMod val="60000"/>
                    <a:lumOff val="40000"/>
                  </a:schemeClr>
                </a:solidFill>
              </a:defRPr>
            </a:lvl1pPr>
          </a:lstStyle>
          <a:p>
            <a:pPr lvl="0"/>
            <a:endParaRPr lang="en-US" dirty="0"/>
          </a:p>
        </p:txBody>
      </p:sp>
    </p:spTree>
    <p:extLst>
      <p:ext uri="{BB962C8B-B14F-4D97-AF65-F5344CB8AC3E}">
        <p14:creationId xmlns:p14="http://schemas.microsoft.com/office/powerpoint/2010/main" val="5715550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06">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71786371-07F7-2C42-9684-56575E88273C}"/>
              </a:ext>
            </a:extLst>
          </p:cNvPr>
          <p:cNvSpPr>
            <a:spLocks noGrp="1"/>
          </p:cNvSpPr>
          <p:nvPr>
            <p:ph type="dt" sz="half" idx="10"/>
          </p:nvPr>
        </p:nvSpPr>
        <p:spPr/>
        <p:txBody>
          <a:bodyPr/>
          <a:lstStyle>
            <a:lvl1pPr>
              <a:defRPr>
                <a:solidFill>
                  <a:schemeClr val="bg2"/>
                </a:solidFill>
              </a:defRPr>
            </a:lvl1pPr>
          </a:lstStyle>
          <a:p>
            <a:r>
              <a:rPr lang="en-US" dirty="0"/>
              <a:t>Date</a:t>
            </a:r>
            <a:endParaRPr lang="en-GB" dirty="0"/>
          </a:p>
        </p:txBody>
      </p:sp>
      <p:sp>
        <p:nvSpPr>
          <p:cNvPr id="4" name="Footer Placeholder 3">
            <a:extLst>
              <a:ext uri="{FF2B5EF4-FFF2-40B4-BE49-F238E27FC236}">
                <a16:creationId xmlns:a16="http://schemas.microsoft.com/office/drawing/2014/main" id="{7CA12569-0F63-D945-8CBE-6025F9D2CBDE}"/>
              </a:ext>
            </a:extLst>
          </p:cNvPr>
          <p:cNvSpPr>
            <a:spLocks noGrp="1"/>
          </p:cNvSpPr>
          <p:nvPr>
            <p:ph type="ftr" sz="quarter" idx="11"/>
          </p:nvPr>
        </p:nvSpPr>
        <p:spPr/>
        <p:txBody>
          <a:bodyPr/>
          <a:lstStyle>
            <a:lvl1pPr>
              <a:defRPr>
                <a:solidFill>
                  <a:schemeClr val="bg2"/>
                </a:solidFill>
              </a:defRPr>
            </a:lvl1pPr>
          </a:lstStyle>
          <a:p>
            <a:r>
              <a:rPr lang="en-GB" dirty="0"/>
              <a:t>Your Footer Here</a:t>
            </a:r>
          </a:p>
        </p:txBody>
      </p:sp>
      <p:sp>
        <p:nvSpPr>
          <p:cNvPr id="5" name="Slide Number Placeholder 4">
            <a:extLst>
              <a:ext uri="{FF2B5EF4-FFF2-40B4-BE49-F238E27FC236}">
                <a16:creationId xmlns:a16="http://schemas.microsoft.com/office/drawing/2014/main" id="{8456240E-2805-BB48-BD2E-D9E9F2EBC478}"/>
              </a:ext>
            </a:extLst>
          </p:cNvPr>
          <p:cNvSpPr>
            <a:spLocks noGrp="1"/>
          </p:cNvSpPr>
          <p:nvPr>
            <p:ph type="sldNum" sz="quarter" idx="12"/>
          </p:nvPr>
        </p:nvSpPr>
        <p:spPr/>
        <p:txBody>
          <a:bodyPr/>
          <a:lstStyle>
            <a:lvl1pPr>
              <a:defRPr>
                <a:solidFill>
                  <a:schemeClr val="bg2"/>
                </a:solidFill>
              </a:defRPr>
            </a:lvl1pPr>
          </a:lstStyle>
          <a:p>
            <a:fld id="{CE7809C5-EAA0-BC41-804F-8C0058248A03}" type="slidenum">
              <a:rPr lang="en-GB" smtClean="0"/>
              <a:pPr/>
              <a:t>‹Nº›</a:t>
            </a:fld>
            <a:endParaRPr lang="en-GB" dirty="0"/>
          </a:p>
        </p:txBody>
      </p:sp>
      <p:sp>
        <p:nvSpPr>
          <p:cNvPr id="9" name="Title 1">
            <a:extLst>
              <a:ext uri="{FF2B5EF4-FFF2-40B4-BE49-F238E27FC236}">
                <a16:creationId xmlns:a16="http://schemas.microsoft.com/office/drawing/2014/main" id="{12CAA398-3EB2-3C42-88E2-4A956C0BDB45}"/>
              </a:ext>
            </a:extLst>
          </p:cNvPr>
          <p:cNvSpPr>
            <a:spLocks noGrp="1"/>
          </p:cNvSpPr>
          <p:nvPr>
            <p:ph type="title"/>
          </p:nvPr>
        </p:nvSpPr>
        <p:spPr>
          <a:xfrm>
            <a:off x="3154680" y="391692"/>
            <a:ext cx="8401050" cy="840230"/>
          </a:xfrm>
        </p:spPr>
        <p:txBody>
          <a:bodyPr wrap="square" lIns="0" rIns="0" anchor="b">
            <a:spAutoFit/>
          </a:bodyPr>
          <a:lstStyle>
            <a:lvl1pPr>
              <a:defRPr sz="5400">
                <a:solidFill>
                  <a:schemeClr val="bg1"/>
                </a:solidFill>
              </a:defRPr>
            </a:lvl1pPr>
          </a:lstStyle>
          <a:p>
            <a:r>
              <a:rPr lang="en-US" dirty="0"/>
              <a:t>Click to edit Master title style</a:t>
            </a:r>
          </a:p>
        </p:txBody>
      </p:sp>
      <p:sp>
        <p:nvSpPr>
          <p:cNvPr id="10" name="Content Placeholder 2">
            <a:extLst>
              <a:ext uri="{FF2B5EF4-FFF2-40B4-BE49-F238E27FC236}">
                <a16:creationId xmlns:a16="http://schemas.microsoft.com/office/drawing/2014/main" id="{A32C8F2D-90A1-B84C-8572-31CC605DDDC1}"/>
              </a:ext>
            </a:extLst>
          </p:cNvPr>
          <p:cNvSpPr>
            <a:spLocks noGrp="1"/>
          </p:cNvSpPr>
          <p:nvPr>
            <p:ph idx="1"/>
          </p:nvPr>
        </p:nvSpPr>
        <p:spPr>
          <a:xfrm>
            <a:off x="838200" y="2103270"/>
            <a:ext cx="10515600" cy="4186236"/>
          </a:xfrm>
        </p:spPr>
        <p:txBody>
          <a:bodyPr lIns="0" tIns="91440" rIns="0">
            <a:normAutofit/>
          </a:bodyPr>
          <a:lstStyle>
            <a:lvl1pPr>
              <a:spcAft>
                <a:spcPts val="1800"/>
              </a:spcAft>
              <a:defRPr sz="2400">
                <a:solidFill>
                  <a:schemeClr val="bg1"/>
                </a:solidFill>
              </a:defRPr>
            </a:lvl1pPr>
            <a:lvl2pPr>
              <a:spcAft>
                <a:spcPts val="1800"/>
              </a:spcAft>
              <a:defRPr sz="2000">
                <a:solidFill>
                  <a:schemeClr val="bg1"/>
                </a:solidFill>
              </a:defRPr>
            </a:lvl2pPr>
            <a:lvl3pPr>
              <a:spcAft>
                <a:spcPts val="1800"/>
              </a:spcAft>
              <a:defRPr sz="1800">
                <a:solidFill>
                  <a:schemeClr val="bg1"/>
                </a:solidFill>
              </a:defRPr>
            </a:lvl3pPr>
            <a:lvl4pPr>
              <a:spcAft>
                <a:spcPts val="1800"/>
              </a:spcAft>
              <a:defRPr sz="1600">
                <a:solidFill>
                  <a:schemeClr val="bg1"/>
                </a:solidFill>
              </a:defRPr>
            </a:lvl4pPr>
            <a:lvl5pPr>
              <a:spcAft>
                <a:spcPts val="1800"/>
              </a:spcAft>
              <a:defRPr sz="1600">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7">
            <a:extLst>
              <a:ext uri="{FF2B5EF4-FFF2-40B4-BE49-F238E27FC236}">
                <a16:creationId xmlns:a16="http://schemas.microsoft.com/office/drawing/2014/main" id="{AA6C3F62-43F7-A944-BE52-73B39E345F39}"/>
              </a:ext>
            </a:extLst>
          </p:cNvPr>
          <p:cNvSpPr>
            <a:spLocks noGrp="1"/>
          </p:cNvSpPr>
          <p:nvPr>
            <p:ph type="body" sz="quarter" idx="13"/>
          </p:nvPr>
        </p:nvSpPr>
        <p:spPr>
          <a:xfrm>
            <a:off x="3154685" y="1269500"/>
            <a:ext cx="8199119" cy="552450"/>
          </a:xfrm>
        </p:spPr>
        <p:txBody>
          <a:bodyPr lIns="45720" rIns="0">
            <a:normAutofit/>
          </a:bodyPr>
          <a:lstStyle>
            <a:lvl1pPr marL="0" indent="0">
              <a:buNone/>
              <a:defRPr sz="2400">
                <a:solidFill>
                  <a:schemeClr val="accent3">
                    <a:lumMod val="60000"/>
                    <a:lumOff val="40000"/>
                  </a:schemeClr>
                </a:solidFill>
              </a:defRPr>
            </a:lvl1pPr>
          </a:lstStyle>
          <a:p>
            <a:pPr lvl="0"/>
            <a:endParaRPr lang="en-US" dirty="0"/>
          </a:p>
        </p:txBody>
      </p:sp>
      <p:pic>
        <p:nvPicPr>
          <p:cNvPr id="8" name="Picture 7" descr="A close up of a flower&#10;&#10;Description automatically generated">
            <a:extLst>
              <a:ext uri="{FF2B5EF4-FFF2-40B4-BE49-F238E27FC236}">
                <a16:creationId xmlns:a16="http://schemas.microsoft.com/office/drawing/2014/main" id="{D62F9866-552F-EF43-8DBB-BC1D29B094B8}"/>
              </a:ext>
            </a:extLst>
          </p:cNvPr>
          <p:cNvPicPr>
            <a:picLocks noChangeAspect="1"/>
          </p:cNvPicPr>
          <p:nvPr userDrawn="1"/>
        </p:nvPicPr>
        <p:blipFill>
          <a:blip r:embed="rId3"/>
          <a:stretch>
            <a:fillRect/>
          </a:stretch>
        </p:blipFill>
        <p:spPr>
          <a:xfrm rot="10609061">
            <a:off x="-189223" y="-59963"/>
            <a:ext cx="3485429" cy="2259470"/>
          </a:xfrm>
          <a:prstGeom prst="rect">
            <a:avLst/>
          </a:prstGeom>
        </p:spPr>
      </p:pic>
    </p:spTree>
    <p:extLst>
      <p:ext uri="{BB962C8B-B14F-4D97-AF65-F5344CB8AC3E}">
        <p14:creationId xmlns:p14="http://schemas.microsoft.com/office/powerpoint/2010/main" val="40151763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07">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71786371-07F7-2C42-9684-56575E88273C}"/>
              </a:ext>
            </a:extLst>
          </p:cNvPr>
          <p:cNvSpPr>
            <a:spLocks noGrp="1"/>
          </p:cNvSpPr>
          <p:nvPr>
            <p:ph type="dt" sz="half" idx="10"/>
          </p:nvPr>
        </p:nvSpPr>
        <p:spPr/>
        <p:txBody>
          <a:bodyPr/>
          <a:lstStyle>
            <a:lvl1pPr>
              <a:defRPr>
                <a:solidFill>
                  <a:schemeClr val="bg2"/>
                </a:solidFill>
              </a:defRPr>
            </a:lvl1pPr>
          </a:lstStyle>
          <a:p>
            <a:r>
              <a:rPr lang="en-US" dirty="0"/>
              <a:t>Date</a:t>
            </a:r>
            <a:endParaRPr lang="en-GB" dirty="0"/>
          </a:p>
        </p:txBody>
      </p:sp>
      <p:sp>
        <p:nvSpPr>
          <p:cNvPr id="4" name="Footer Placeholder 3">
            <a:extLst>
              <a:ext uri="{FF2B5EF4-FFF2-40B4-BE49-F238E27FC236}">
                <a16:creationId xmlns:a16="http://schemas.microsoft.com/office/drawing/2014/main" id="{7CA12569-0F63-D945-8CBE-6025F9D2CBDE}"/>
              </a:ext>
            </a:extLst>
          </p:cNvPr>
          <p:cNvSpPr>
            <a:spLocks noGrp="1"/>
          </p:cNvSpPr>
          <p:nvPr>
            <p:ph type="ftr" sz="quarter" idx="11"/>
          </p:nvPr>
        </p:nvSpPr>
        <p:spPr/>
        <p:txBody>
          <a:bodyPr/>
          <a:lstStyle>
            <a:lvl1pPr>
              <a:defRPr>
                <a:solidFill>
                  <a:schemeClr val="bg2"/>
                </a:solidFill>
              </a:defRPr>
            </a:lvl1pPr>
          </a:lstStyle>
          <a:p>
            <a:r>
              <a:rPr lang="en-GB" dirty="0"/>
              <a:t>Your Footer Here</a:t>
            </a:r>
          </a:p>
        </p:txBody>
      </p:sp>
      <p:sp>
        <p:nvSpPr>
          <p:cNvPr id="5" name="Slide Number Placeholder 4">
            <a:extLst>
              <a:ext uri="{FF2B5EF4-FFF2-40B4-BE49-F238E27FC236}">
                <a16:creationId xmlns:a16="http://schemas.microsoft.com/office/drawing/2014/main" id="{8456240E-2805-BB48-BD2E-D9E9F2EBC478}"/>
              </a:ext>
            </a:extLst>
          </p:cNvPr>
          <p:cNvSpPr>
            <a:spLocks noGrp="1"/>
          </p:cNvSpPr>
          <p:nvPr>
            <p:ph type="sldNum" sz="quarter" idx="12"/>
          </p:nvPr>
        </p:nvSpPr>
        <p:spPr/>
        <p:txBody>
          <a:bodyPr/>
          <a:lstStyle>
            <a:lvl1pPr>
              <a:defRPr>
                <a:solidFill>
                  <a:schemeClr val="bg2"/>
                </a:solidFill>
              </a:defRPr>
            </a:lvl1pPr>
          </a:lstStyle>
          <a:p>
            <a:fld id="{CE7809C5-EAA0-BC41-804F-8C0058248A03}" type="slidenum">
              <a:rPr lang="en-GB" smtClean="0"/>
              <a:pPr/>
              <a:t>‹Nº›</a:t>
            </a:fld>
            <a:endParaRPr lang="en-GB" dirty="0"/>
          </a:p>
        </p:txBody>
      </p:sp>
      <p:sp>
        <p:nvSpPr>
          <p:cNvPr id="15" name="Title 1">
            <a:extLst>
              <a:ext uri="{FF2B5EF4-FFF2-40B4-BE49-F238E27FC236}">
                <a16:creationId xmlns:a16="http://schemas.microsoft.com/office/drawing/2014/main" id="{258EB729-3539-7F45-AC90-8AB83FC3AAF7}"/>
              </a:ext>
            </a:extLst>
          </p:cNvPr>
          <p:cNvSpPr>
            <a:spLocks noGrp="1"/>
          </p:cNvSpPr>
          <p:nvPr>
            <p:ph type="title"/>
          </p:nvPr>
        </p:nvSpPr>
        <p:spPr>
          <a:xfrm>
            <a:off x="838200" y="391692"/>
            <a:ext cx="10515600" cy="840230"/>
          </a:xfrm>
        </p:spPr>
        <p:txBody>
          <a:bodyPr wrap="square" lIns="0" rIns="0" anchor="b">
            <a:spAutoFit/>
          </a:bodyPr>
          <a:lstStyle>
            <a:lvl1pPr>
              <a:defRPr sz="5400">
                <a:solidFill>
                  <a:schemeClr val="bg1"/>
                </a:solidFill>
              </a:defRPr>
            </a:lvl1pPr>
          </a:lstStyle>
          <a:p>
            <a:r>
              <a:rPr lang="en-US" dirty="0"/>
              <a:t>Click to edit Master title style</a:t>
            </a:r>
          </a:p>
        </p:txBody>
      </p:sp>
      <p:sp>
        <p:nvSpPr>
          <p:cNvPr id="16" name="Content Placeholder 2">
            <a:extLst>
              <a:ext uri="{FF2B5EF4-FFF2-40B4-BE49-F238E27FC236}">
                <a16:creationId xmlns:a16="http://schemas.microsoft.com/office/drawing/2014/main" id="{3E1E59A1-7602-514E-91BD-3BB5EFCDF357}"/>
              </a:ext>
            </a:extLst>
          </p:cNvPr>
          <p:cNvSpPr>
            <a:spLocks noGrp="1"/>
          </p:cNvSpPr>
          <p:nvPr>
            <p:ph idx="1"/>
          </p:nvPr>
        </p:nvSpPr>
        <p:spPr>
          <a:xfrm>
            <a:off x="838200" y="2103270"/>
            <a:ext cx="10515600" cy="4186236"/>
          </a:xfrm>
        </p:spPr>
        <p:txBody>
          <a:bodyPr lIns="0" tIns="91440" rIns="0">
            <a:normAutofit/>
          </a:bodyPr>
          <a:lstStyle>
            <a:lvl1pPr>
              <a:spcAft>
                <a:spcPts val="1800"/>
              </a:spcAft>
              <a:defRPr sz="2400">
                <a:solidFill>
                  <a:schemeClr val="bg1"/>
                </a:solidFill>
              </a:defRPr>
            </a:lvl1pPr>
            <a:lvl2pPr>
              <a:spcAft>
                <a:spcPts val="1800"/>
              </a:spcAft>
              <a:defRPr sz="2000">
                <a:solidFill>
                  <a:schemeClr val="bg1"/>
                </a:solidFill>
              </a:defRPr>
            </a:lvl2pPr>
            <a:lvl3pPr>
              <a:spcAft>
                <a:spcPts val="1800"/>
              </a:spcAft>
              <a:defRPr sz="1800">
                <a:solidFill>
                  <a:schemeClr val="bg1"/>
                </a:solidFill>
              </a:defRPr>
            </a:lvl3pPr>
            <a:lvl4pPr>
              <a:spcAft>
                <a:spcPts val="1800"/>
              </a:spcAft>
              <a:defRPr sz="1600">
                <a:solidFill>
                  <a:schemeClr val="bg1"/>
                </a:solidFill>
              </a:defRPr>
            </a:lvl4pPr>
            <a:lvl5pPr>
              <a:spcAft>
                <a:spcPts val="1800"/>
              </a:spcAft>
              <a:defRPr sz="1600">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 Placeholder 7">
            <a:extLst>
              <a:ext uri="{FF2B5EF4-FFF2-40B4-BE49-F238E27FC236}">
                <a16:creationId xmlns:a16="http://schemas.microsoft.com/office/drawing/2014/main" id="{A164BDBC-5A63-C24C-91F0-EE38A5308953}"/>
              </a:ext>
            </a:extLst>
          </p:cNvPr>
          <p:cNvSpPr>
            <a:spLocks noGrp="1"/>
          </p:cNvSpPr>
          <p:nvPr>
            <p:ph type="body" sz="quarter" idx="13"/>
          </p:nvPr>
        </p:nvSpPr>
        <p:spPr>
          <a:xfrm>
            <a:off x="838205" y="1269500"/>
            <a:ext cx="10515599" cy="552450"/>
          </a:xfrm>
        </p:spPr>
        <p:txBody>
          <a:bodyPr lIns="45720" rIns="0">
            <a:normAutofit/>
          </a:bodyPr>
          <a:lstStyle>
            <a:lvl1pPr marL="0" indent="0">
              <a:buNone/>
              <a:defRPr sz="2400">
                <a:solidFill>
                  <a:schemeClr val="accent3">
                    <a:lumMod val="60000"/>
                    <a:lumOff val="40000"/>
                  </a:schemeClr>
                </a:solidFill>
              </a:defRPr>
            </a:lvl1pPr>
          </a:lstStyle>
          <a:p>
            <a:pPr lvl="0"/>
            <a:endParaRPr lang="en-US" dirty="0"/>
          </a:p>
        </p:txBody>
      </p:sp>
    </p:spTree>
    <p:extLst>
      <p:ext uri="{BB962C8B-B14F-4D97-AF65-F5344CB8AC3E}">
        <p14:creationId xmlns:p14="http://schemas.microsoft.com/office/powerpoint/2010/main" val="10923841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08">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71786371-07F7-2C42-9684-56575E88273C}"/>
              </a:ext>
            </a:extLst>
          </p:cNvPr>
          <p:cNvSpPr>
            <a:spLocks noGrp="1"/>
          </p:cNvSpPr>
          <p:nvPr>
            <p:ph type="dt" sz="half" idx="10"/>
          </p:nvPr>
        </p:nvSpPr>
        <p:spPr/>
        <p:txBody>
          <a:bodyPr/>
          <a:lstStyle>
            <a:lvl1pPr>
              <a:defRPr>
                <a:solidFill>
                  <a:schemeClr val="bg2"/>
                </a:solidFill>
              </a:defRPr>
            </a:lvl1pPr>
          </a:lstStyle>
          <a:p>
            <a:r>
              <a:rPr lang="en-US" dirty="0"/>
              <a:t>Date</a:t>
            </a:r>
            <a:endParaRPr lang="en-GB" dirty="0"/>
          </a:p>
        </p:txBody>
      </p:sp>
      <p:sp>
        <p:nvSpPr>
          <p:cNvPr id="4" name="Footer Placeholder 3">
            <a:extLst>
              <a:ext uri="{FF2B5EF4-FFF2-40B4-BE49-F238E27FC236}">
                <a16:creationId xmlns:a16="http://schemas.microsoft.com/office/drawing/2014/main" id="{7CA12569-0F63-D945-8CBE-6025F9D2CBDE}"/>
              </a:ext>
            </a:extLst>
          </p:cNvPr>
          <p:cNvSpPr>
            <a:spLocks noGrp="1"/>
          </p:cNvSpPr>
          <p:nvPr>
            <p:ph type="ftr" sz="quarter" idx="11"/>
          </p:nvPr>
        </p:nvSpPr>
        <p:spPr/>
        <p:txBody>
          <a:bodyPr/>
          <a:lstStyle>
            <a:lvl1pPr>
              <a:defRPr>
                <a:solidFill>
                  <a:schemeClr val="bg2"/>
                </a:solidFill>
              </a:defRPr>
            </a:lvl1pPr>
          </a:lstStyle>
          <a:p>
            <a:r>
              <a:rPr lang="en-GB" dirty="0"/>
              <a:t>Your Footer Here</a:t>
            </a:r>
          </a:p>
        </p:txBody>
      </p:sp>
      <p:sp>
        <p:nvSpPr>
          <p:cNvPr id="5" name="Slide Number Placeholder 4">
            <a:extLst>
              <a:ext uri="{FF2B5EF4-FFF2-40B4-BE49-F238E27FC236}">
                <a16:creationId xmlns:a16="http://schemas.microsoft.com/office/drawing/2014/main" id="{8456240E-2805-BB48-BD2E-D9E9F2EBC478}"/>
              </a:ext>
            </a:extLst>
          </p:cNvPr>
          <p:cNvSpPr>
            <a:spLocks noGrp="1"/>
          </p:cNvSpPr>
          <p:nvPr>
            <p:ph type="sldNum" sz="quarter" idx="12"/>
          </p:nvPr>
        </p:nvSpPr>
        <p:spPr/>
        <p:txBody>
          <a:bodyPr/>
          <a:lstStyle>
            <a:lvl1pPr>
              <a:defRPr>
                <a:solidFill>
                  <a:schemeClr val="bg2"/>
                </a:solidFill>
              </a:defRPr>
            </a:lvl1pPr>
          </a:lstStyle>
          <a:p>
            <a:fld id="{CE7809C5-EAA0-BC41-804F-8C0058248A03}" type="slidenum">
              <a:rPr lang="en-GB" smtClean="0"/>
              <a:pPr/>
              <a:t>‹Nº›</a:t>
            </a:fld>
            <a:endParaRPr lang="en-GB" dirty="0"/>
          </a:p>
        </p:txBody>
      </p:sp>
      <p:sp>
        <p:nvSpPr>
          <p:cNvPr id="15" name="Title 1">
            <a:extLst>
              <a:ext uri="{FF2B5EF4-FFF2-40B4-BE49-F238E27FC236}">
                <a16:creationId xmlns:a16="http://schemas.microsoft.com/office/drawing/2014/main" id="{258EB729-3539-7F45-AC90-8AB83FC3AAF7}"/>
              </a:ext>
            </a:extLst>
          </p:cNvPr>
          <p:cNvSpPr>
            <a:spLocks noGrp="1"/>
          </p:cNvSpPr>
          <p:nvPr>
            <p:ph type="title"/>
          </p:nvPr>
        </p:nvSpPr>
        <p:spPr>
          <a:xfrm>
            <a:off x="838200" y="391692"/>
            <a:ext cx="8488680" cy="840230"/>
          </a:xfrm>
        </p:spPr>
        <p:txBody>
          <a:bodyPr wrap="square" lIns="0" rIns="0" anchor="b">
            <a:spAutoFit/>
          </a:bodyPr>
          <a:lstStyle>
            <a:lvl1pPr>
              <a:defRPr sz="5400">
                <a:solidFill>
                  <a:schemeClr val="bg1"/>
                </a:solidFill>
              </a:defRPr>
            </a:lvl1pPr>
          </a:lstStyle>
          <a:p>
            <a:r>
              <a:rPr lang="en-US" dirty="0"/>
              <a:t>Click to edit Master title style</a:t>
            </a:r>
          </a:p>
        </p:txBody>
      </p:sp>
      <p:sp>
        <p:nvSpPr>
          <p:cNvPr id="16" name="Content Placeholder 2">
            <a:extLst>
              <a:ext uri="{FF2B5EF4-FFF2-40B4-BE49-F238E27FC236}">
                <a16:creationId xmlns:a16="http://schemas.microsoft.com/office/drawing/2014/main" id="{3E1E59A1-7602-514E-91BD-3BB5EFCDF357}"/>
              </a:ext>
            </a:extLst>
          </p:cNvPr>
          <p:cNvSpPr>
            <a:spLocks noGrp="1"/>
          </p:cNvSpPr>
          <p:nvPr>
            <p:ph idx="1"/>
          </p:nvPr>
        </p:nvSpPr>
        <p:spPr>
          <a:xfrm>
            <a:off x="838200" y="2103270"/>
            <a:ext cx="10515600" cy="4186236"/>
          </a:xfrm>
        </p:spPr>
        <p:txBody>
          <a:bodyPr lIns="0" tIns="91440" rIns="0">
            <a:normAutofit/>
          </a:bodyPr>
          <a:lstStyle>
            <a:lvl1pPr>
              <a:spcAft>
                <a:spcPts val="1800"/>
              </a:spcAft>
              <a:defRPr sz="2400">
                <a:solidFill>
                  <a:schemeClr val="bg1"/>
                </a:solidFill>
              </a:defRPr>
            </a:lvl1pPr>
            <a:lvl2pPr>
              <a:spcAft>
                <a:spcPts val="1800"/>
              </a:spcAft>
              <a:defRPr sz="2000">
                <a:solidFill>
                  <a:schemeClr val="bg1"/>
                </a:solidFill>
              </a:defRPr>
            </a:lvl2pPr>
            <a:lvl3pPr>
              <a:spcAft>
                <a:spcPts val="1800"/>
              </a:spcAft>
              <a:defRPr sz="1800">
                <a:solidFill>
                  <a:schemeClr val="bg1"/>
                </a:solidFill>
              </a:defRPr>
            </a:lvl3pPr>
            <a:lvl4pPr>
              <a:spcAft>
                <a:spcPts val="1800"/>
              </a:spcAft>
              <a:defRPr sz="1600">
                <a:solidFill>
                  <a:schemeClr val="bg1"/>
                </a:solidFill>
              </a:defRPr>
            </a:lvl4pPr>
            <a:lvl5pPr>
              <a:spcAft>
                <a:spcPts val="1800"/>
              </a:spcAft>
              <a:defRPr sz="1600">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 Placeholder 7">
            <a:extLst>
              <a:ext uri="{FF2B5EF4-FFF2-40B4-BE49-F238E27FC236}">
                <a16:creationId xmlns:a16="http://schemas.microsoft.com/office/drawing/2014/main" id="{A164BDBC-5A63-C24C-91F0-EE38A5308953}"/>
              </a:ext>
            </a:extLst>
          </p:cNvPr>
          <p:cNvSpPr>
            <a:spLocks noGrp="1"/>
          </p:cNvSpPr>
          <p:nvPr>
            <p:ph type="body" sz="quarter" idx="13"/>
          </p:nvPr>
        </p:nvSpPr>
        <p:spPr>
          <a:xfrm>
            <a:off x="838205" y="1269500"/>
            <a:ext cx="8488679" cy="552450"/>
          </a:xfrm>
        </p:spPr>
        <p:txBody>
          <a:bodyPr lIns="45720" rIns="0">
            <a:normAutofit/>
          </a:bodyPr>
          <a:lstStyle>
            <a:lvl1pPr marL="0" indent="0">
              <a:buNone/>
              <a:defRPr sz="2400">
                <a:solidFill>
                  <a:schemeClr val="accent3">
                    <a:lumMod val="60000"/>
                    <a:lumOff val="40000"/>
                  </a:schemeClr>
                </a:solidFill>
              </a:defRPr>
            </a:lvl1pPr>
          </a:lstStyle>
          <a:p>
            <a:pPr lvl="0"/>
            <a:endParaRPr lang="en-US" dirty="0"/>
          </a:p>
        </p:txBody>
      </p:sp>
      <p:pic>
        <p:nvPicPr>
          <p:cNvPr id="8" name="Picture 7" descr="A close up of a flower&#10;&#10;Description automatically generated">
            <a:extLst>
              <a:ext uri="{FF2B5EF4-FFF2-40B4-BE49-F238E27FC236}">
                <a16:creationId xmlns:a16="http://schemas.microsoft.com/office/drawing/2014/main" id="{61FB054C-8153-744C-8459-C9A41063AA80}"/>
              </a:ext>
            </a:extLst>
          </p:cNvPr>
          <p:cNvPicPr>
            <a:picLocks noChangeAspect="1"/>
          </p:cNvPicPr>
          <p:nvPr userDrawn="1"/>
        </p:nvPicPr>
        <p:blipFill>
          <a:blip r:embed="rId3"/>
          <a:stretch>
            <a:fillRect/>
          </a:stretch>
        </p:blipFill>
        <p:spPr>
          <a:xfrm>
            <a:off x="8610601" y="102187"/>
            <a:ext cx="3795316" cy="2460358"/>
          </a:xfrm>
          <a:prstGeom prst="rect">
            <a:avLst/>
          </a:prstGeom>
        </p:spPr>
      </p:pic>
    </p:spTree>
    <p:extLst>
      <p:ext uri="{BB962C8B-B14F-4D97-AF65-F5344CB8AC3E}">
        <p14:creationId xmlns:p14="http://schemas.microsoft.com/office/powerpoint/2010/main" val="39517042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09">
    <p:bg>
      <p:bgPr>
        <a:blipFill dpi="0" rotWithShape="1">
          <a:blip r:embed="rId2">
            <a:alphaModFix amt="55000"/>
            <a:lum/>
          </a:blip>
          <a:srcRect/>
          <a:stretch>
            <a:fillRect/>
          </a:stretch>
        </a:blip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71786371-07F7-2C42-9684-56575E88273C}"/>
              </a:ext>
            </a:extLst>
          </p:cNvPr>
          <p:cNvSpPr>
            <a:spLocks noGrp="1"/>
          </p:cNvSpPr>
          <p:nvPr>
            <p:ph type="dt" sz="half" idx="10"/>
          </p:nvPr>
        </p:nvSpPr>
        <p:spPr/>
        <p:txBody>
          <a:bodyPr/>
          <a:lstStyle/>
          <a:p>
            <a:r>
              <a:rPr lang="en-US" dirty="0"/>
              <a:t>Date</a:t>
            </a:r>
            <a:endParaRPr lang="en-GB" dirty="0"/>
          </a:p>
        </p:txBody>
      </p:sp>
      <p:sp>
        <p:nvSpPr>
          <p:cNvPr id="4" name="Footer Placeholder 3">
            <a:extLst>
              <a:ext uri="{FF2B5EF4-FFF2-40B4-BE49-F238E27FC236}">
                <a16:creationId xmlns:a16="http://schemas.microsoft.com/office/drawing/2014/main" id="{7CA12569-0F63-D945-8CBE-6025F9D2CBDE}"/>
              </a:ext>
            </a:extLst>
          </p:cNvPr>
          <p:cNvSpPr>
            <a:spLocks noGrp="1"/>
          </p:cNvSpPr>
          <p:nvPr>
            <p:ph type="ftr" sz="quarter" idx="11"/>
          </p:nvPr>
        </p:nvSpPr>
        <p:spPr/>
        <p:txBody>
          <a:bodyPr/>
          <a:lstStyle/>
          <a:p>
            <a:r>
              <a:rPr lang="en-GB" dirty="0"/>
              <a:t>Your Footer Here</a:t>
            </a:r>
          </a:p>
        </p:txBody>
      </p:sp>
      <p:sp>
        <p:nvSpPr>
          <p:cNvPr id="5" name="Slide Number Placeholder 4">
            <a:extLst>
              <a:ext uri="{FF2B5EF4-FFF2-40B4-BE49-F238E27FC236}">
                <a16:creationId xmlns:a16="http://schemas.microsoft.com/office/drawing/2014/main" id="{8456240E-2805-BB48-BD2E-D9E9F2EBC478}"/>
              </a:ext>
            </a:extLst>
          </p:cNvPr>
          <p:cNvSpPr>
            <a:spLocks noGrp="1"/>
          </p:cNvSpPr>
          <p:nvPr>
            <p:ph type="sldNum" sz="quarter" idx="12"/>
          </p:nvPr>
        </p:nvSpPr>
        <p:spPr/>
        <p:txBody>
          <a:bodyPr/>
          <a:lstStyle/>
          <a:p>
            <a:fld id="{CE7809C5-EAA0-BC41-804F-8C0058248A03}" type="slidenum">
              <a:rPr lang="en-GB" smtClean="0"/>
              <a:t>‹Nº›</a:t>
            </a:fld>
            <a:endParaRPr lang="en-GB" dirty="0"/>
          </a:p>
        </p:txBody>
      </p:sp>
      <p:sp>
        <p:nvSpPr>
          <p:cNvPr id="9" name="Title 1">
            <a:extLst>
              <a:ext uri="{FF2B5EF4-FFF2-40B4-BE49-F238E27FC236}">
                <a16:creationId xmlns:a16="http://schemas.microsoft.com/office/drawing/2014/main" id="{12CAA398-3EB2-3C42-88E2-4A956C0BDB45}"/>
              </a:ext>
            </a:extLst>
          </p:cNvPr>
          <p:cNvSpPr>
            <a:spLocks noGrp="1"/>
          </p:cNvSpPr>
          <p:nvPr>
            <p:ph type="title"/>
          </p:nvPr>
        </p:nvSpPr>
        <p:spPr>
          <a:xfrm>
            <a:off x="838200" y="391692"/>
            <a:ext cx="10515600" cy="840230"/>
          </a:xfrm>
        </p:spPr>
        <p:txBody>
          <a:bodyPr wrap="square" lIns="0" rIns="0" anchor="b">
            <a:spAutoFit/>
          </a:bodyPr>
          <a:lstStyle>
            <a:lvl1pPr>
              <a:defRPr sz="5400">
                <a:solidFill>
                  <a:schemeClr val="tx1"/>
                </a:solidFill>
              </a:defRPr>
            </a:lvl1pPr>
          </a:lstStyle>
          <a:p>
            <a:r>
              <a:rPr lang="en-US" dirty="0"/>
              <a:t>Click to edit Master title style</a:t>
            </a:r>
          </a:p>
        </p:txBody>
      </p:sp>
      <p:sp>
        <p:nvSpPr>
          <p:cNvPr id="10" name="Content Placeholder 2">
            <a:extLst>
              <a:ext uri="{FF2B5EF4-FFF2-40B4-BE49-F238E27FC236}">
                <a16:creationId xmlns:a16="http://schemas.microsoft.com/office/drawing/2014/main" id="{A32C8F2D-90A1-B84C-8572-31CC605DDDC1}"/>
              </a:ext>
            </a:extLst>
          </p:cNvPr>
          <p:cNvSpPr>
            <a:spLocks noGrp="1"/>
          </p:cNvSpPr>
          <p:nvPr>
            <p:ph idx="1"/>
          </p:nvPr>
        </p:nvSpPr>
        <p:spPr>
          <a:xfrm>
            <a:off x="838200" y="2103270"/>
            <a:ext cx="10515600" cy="4186236"/>
          </a:xfrm>
        </p:spPr>
        <p:txBody>
          <a:bodyPr lIns="0" tIns="91440" rIns="0">
            <a:normAutofit/>
          </a:bodyPr>
          <a:lstStyle>
            <a:lvl1pPr>
              <a:spcAft>
                <a:spcPts val="1800"/>
              </a:spcAft>
              <a:defRPr sz="2400">
                <a:solidFill>
                  <a:schemeClr val="tx1"/>
                </a:solidFill>
              </a:defRPr>
            </a:lvl1pPr>
            <a:lvl2pPr>
              <a:spcAft>
                <a:spcPts val="1800"/>
              </a:spcAft>
              <a:defRPr sz="2000">
                <a:solidFill>
                  <a:schemeClr val="tx1"/>
                </a:solidFill>
              </a:defRPr>
            </a:lvl2pPr>
            <a:lvl3pPr>
              <a:spcAft>
                <a:spcPts val="1800"/>
              </a:spcAft>
              <a:defRPr sz="1800">
                <a:solidFill>
                  <a:schemeClr val="tx1"/>
                </a:solidFill>
              </a:defRPr>
            </a:lvl3pPr>
            <a:lvl4pPr>
              <a:spcAft>
                <a:spcPts val="1800"/>
              </a:spcAft>
              <a:defRPr sz="1600">
                <a:solidFill>
                  <a:schemeClr val="tx1"/>
                </a:solidFill>
              </a:defRPr>
            </a:lvl4pPr>
            <a:lvl5pPr>
              <a:spcAft>
                <a:spcPts val="1800"/>
              </a:spcAft>
              <a:defRPr sz="1600">
                <a:solidFill>
                  <a:schemeClr val="tx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7">
            <a:extLst>
              <a:ext uri="{FF2B5EF4-FFF2-40B4-BE49-F238E27FC236}">
                <a16:creationId xmlns:a16="http://schemas.microsoft.com/office/drawing/2014/main" id="{AA6C3F62-43F7-A944-BE52-73B39E345F39}"/>
              </a:ext>
            </a:extLst>
          </p:cNvPr>
          <p:cNvSpPr>
            <a:spLocks noGrp="1"/>
          </p:cNvSpPr>
          <p:nvPr>
            <p:ph type="body" sz="quarter" idx="13"/>
          </p:nvPr>
        </p:nvSpPr>
        <p:spPr>
          <a:xfrm>
            <a:off x="838205" y="1269500"/>
            <a:ext cx="10515599" cy="552450"/>
          </a:xfrm>
        </p:spPr>
        <p:txBody>
          <a:bodyPr lIns="45720" rIns="0">
            <a:normAutofit/>
          </a:bodyPr>
          <a:lstStyle>
            <a:lvl1pPr marL="0" indent="0">
              <a:buNone/>
              <a:defRPr sz="2400">
                <a:solidFill>
                  <a:schemeClr val="accent1"/>
                </a:solidFill>
              </a:defRPr>
            </a:lvl1pPr>
          </a:lstStyle>
          <a:p>
            <a:pPr lvl="0"/>
            <a:endParaRPr lang="en-US" dirty="0"/>
          </a:p>
        </p:txBody>
      </p:sp>
    </p:spTree>
    <p:extLst>
      <p:ext uri="{BB962C8B-B14F-4D97-AF65-F5344CB8AC3E}">
        <p14:creationId xmlns:p14="http://schemas.microsoft.com/office/powerpoint/2010/main" val="7078956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6.xml"/><Relationship Id="rId1" Type="http://schemas.openxmlformats.org/officeDocument/2006/relationships/slideLayout" Target="../slideLayouts/slideLayout15.xml"/><Relationship Id="rId4" Type="http://schemas.openxmlformats.org/officeDocument/2006/relationships/image" Target="../media/image10.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9"/>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6"/>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dirty="0"/>
              <a:t>Date</a:t>
            </a:r>
            <a:endParaRPr lang="en-GB" dirty="0"/>
          </a:p>
        </p:txBody>
      </p:sp>
      <p:sp>
        <p:nvSpPr>
          <p:cNvPr id="5" name="Footer Placeholder 4"/>
          <p:cNvSpPr>
            <a:spLocks noGrp="1"/>
          </p:cNvSpPr>
          <p:nvPr>
            <p:ph type="ftr" sz="quarter" idx="3"/>
          </p:nvPr>
        </p:nvSpPr>
        <p:spPr>
          <a:xfrm>
            <a:off x="4038600" y="6356356"/>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GB" dirty="0"/>
              <a:t>Your Footer Here</a:t>
            </a:r>
          </a:p>
        </p:txBody>
      </p:sp>
      <p:sp>
        <p:nvSpPr>
          <p:cNvPr id="6" name="Slide Number Placeholder 5"/>
          <p:cNvSpPr>
            <a:spLocks noGrp="1"/>
          </p:cNvSpPr>
          <p:nvPr>
            <p:ph type="sldNum" sz="quarter" idx="4"/>
          </p:nvPr>
        </p:nvSpPr>
        <p:spPr>
          <a:xfrm>
            <a:off x="8610600" y="6356356"/>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E7809C5-EAA0-BC41-804F-8C0058248A03}" type="slidenum">
              <a:rPr lang="en-GB" smtClean="0"/>
              <a:t>‹Nº›</a:t>
            </a:fld>
            <a:endParaRPr lang="en-GB" dirty="0"/>
          </a:p>
        </p:txBody>
      </p:sp>
      <p:sp>
        <p:nvSpPr>
          <p:cNvPr id="7" name="Rectangle 6">
            <a:extLst>
              <a:ext uri="{FF2B5EF4-FFF2-40B4-BE49-F238E27FC236}">
                <a16:creationId xmlns:a16="http://schemas.microsoft.com/office/drawing/2014/main" id="{7BADF6B1-4727-F24C-919A-C94426659708}"/>
              </a:ext>
            </a:extLst>
          </p:cNvPr>
          <p:cNvSpPr/>
          <p:nvPr userDrawn="1"/>
        </p:nvSpPr>
        <p:spPr>
          <a:xfrm rot="5400000">
            <a:off x="11604686" y="5799926"/>
            <a:ext cx="1839158" cy="276999"/>
          </a:xfrm>
          <a:prstGeom prst="rect">
            <a:avLst/>
          </a:prstGeom>
        </p:spPr>
        <p:txBody>
          <a:bodyPr wrap="none">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solidFill>
                  <a:prstClr val="black"/>
                </a:solidFill>
              </a:rPr>
              <a:t>© Copyright Showeet.com</a:t>
            </a:r>
          </a:p>
        </p:txBody>
      </p:sp>
    </p:spTree>
    <p:extLst>
      <p:ext uri="{BB962C8B-B14F-4D97-AF65-F5344CB8AC3E}">
        <p14:creationId xmlns:p14="http://schemas.microsoft.com/office/powerpoint/2010/main" val="3319712051"/>
      </p:ext>
    </p:extLst>
  </p:cSld>
  <p:clrMap bg1="lt1" tx1="dk1" bg2="lt2" tx2="dk2" accent1="accent1" accent2="accent2" accent3="accent3" accent4="accent4" accent5="accent5" accent6="accent6" hlink="hlink" folHlink="folHlink"/>
  <p:sldLayoutIdLst>
    <p:sldLayoutId id="2147483728" r:id="rId1"/>
    <p:sldLayoutId id="2147483751" r:id="rId2"/>
    <p:sldLayoutId id="2147483752" r:id="rId3"/>
    <p:sldLayoutId id="2147483753" r:id="rId4"/>
    <p:sldLayoutId id="2147483870" r:id="rId5"/>
    <p:sldLayoutId id="2147483872" r:id="rId6"/>
    <p:sldLayoutId id="2147483871" r:id="rId7"/>
    <p:sldLayoutId id="2147483873" r:id="rId8"/>
    <p:sldLayoutId id="2147483759" r:id="rId9"/>
    <p:sldLayoutId id="2147483874" r:id="rId10"/>
    <p:sldLayoutId id="2147483758" r:id="rId11"/>
    <p:sldLayoutId id="2147483745" r:id="rId12"/>
    <p:sldLayoutId id="2147483746" r:id="rId13"/>
    <p:sldLayoutId id="2147483747" r:id="rId14"/>
  </p:sldLayoutIdLst>
  <p:hf hdr="0"/>
  <p:txStyles>
    <p:titleStyle>
      <a:lvl1pPr algn="l" defTabSz="914377" rtl="0" eaLnBrk="1" latinLnBrk="0" hangingPunct="1">
        <a:lnSpc>
          <a:spcPct val="90000"/>
        </a:lnSpc>
        <a:spcBef>
          <a:spcPct val="0"/>
        </a:spcBef>
        <a:buNone/>
        <a:defRPr sz="4400" b="1" kern="1200">
          <a:solidFill>
            <a:schemeClr val="tx1"/>
          </a:solidFill>
          <a:latin typeface="+mn-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1E2631"/>
        </a:solidFill>
        <a:effectLst/>
      </p:bgPr>
    </p:bg>
    <p:spTree>
      <p:nvGrpSpPr>
        <p:cNvPr id="1" name=""/>
        <p:cNvGrpSpPr/>
        <p:nvPr/>
      </p:nvGrpSpPr>
      <p:grpSpPr>
        <a:xfrm>
          <a:off x="0" y="0"/>
          <a:ext cx="0" cy="0"/>
          <a:chOff x="0" y="0"/>
          <a:chExt cx="0" cy="0"/>
        </a:xfrm>
      </p:grpSpPr>
      <p:pic>
        <p:nvPicPr>
          <p:cNvPr id="16" name="Picture 15"/>
          <p:cNvPicPr>
            <a:picLocks noChangeAspect="1"/>
          </p:cNvPicPr>
          <p:nvPr userDrawn="1"/>
        </p:nvPicPr>
        <p:blipFill>
          <a:blip r:embed="rId4"/>
          <a:stretch>
            <a:fillRect/>
          </a:stretch>
        </p:blipFill>
        <p:spPr>
          <a:xfrm>
            <a:off x="4638932" y="341037"/>
            <a:ext cx="2914141" cy="804743"/>
          </a:xfrm>
          <a:prstGeom prst="rect">
            <a:avLst/>
          </a:prstGeom>
        </p:spPr>
      </p:pic>
      <p:sp>
        <p:nvSpPr>
          <p:cNvPr id="5" name="Rectangle 4"/>
          <p:cNvSpPr/>
          <p:nvPr userDrawn="1"/>
        </p:nvSpPr>
        <p:spPr>
          <a:xfrm>
            <a:off x="2185949" y="2158992"/>
            <a:ext cx="7820107" cy="3416320"/>
          </a:xfrm>
          <a:prstGeom prst="rect">
            <a:avLst/>
          </a:prstGeom>
        </p:spPr>
        <p:txBody>
          <a:bodyPr wrap="square" anchor="ctr">
            <a:spAutoFit/>
          </a:bodyPr>
          <a:lstStyle/>
          <a:p>
            <a:pPr algn="ctr" defTabSz="914332"/>
            <a:r>
              <a:rPr lang="en-US" sz="5400" dirty="0">
                <a:solidFill>
                  <a:schemeClr val="bg1"/>
                </a:solidFill>
                <a:latin typeface="Calibri Light" panose="020F0302020204030204" pitchFamily="34" charset="0"/>
              </a:rPr>
              <a:t>Free creative templates, charts, diagrams and maps for your outstanding presentations</a:t>
            </a:r>
          </a:p>
        </p:txBody>
      </p:sp>
    </p:spTree>
    <p:extLst>
      <p:ext uri="{BB962C8B-B14F-4D97-AF65-F5344CB8AC3E}">
        <p14:creationId xmlns:p14="http://schemas.microsoft.com/office/powerpoint/2010/main" val="174879219"/>
      </p:ext>
    </p:extLst>
  </p:cSld>
  <p:clrMap bg1="lt1" tx1="dk1" bg2="lt2" tx2="dk2" accent1="accent1" accent2="accent2" accent3="accent3" accent4="accent4" accent5="accent5" accent6="accent6" hlink="hlink" folHlink="folHlink"/>
  <p:sldLayoutIdLst>
    <p:sldLayoutId id="2147483869" r:id="rId1"/>
    <p:sldLayoutId id="2147483866" r:id="rId2"/>
  </p:sldLayoutIdLst>
  <p:hf hdr="0"/>
  <p:txStyles>
    <p:titleStyle>
      <a:lvl1pPr algn="l" defTabSz="914332"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84" indent="-228584" algn="l" defTabSz="914332"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50" indent="-228584" algn="l" defTabSz="914332"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14" indent="-228584" algn="l" defTabSz="914332"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080" indent="-228584" algn="l" defTabSz="91433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247" indent="-228584" algn="l" defTabSz="91433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412" indent="-228584" algn="l" defTabSz="91433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578" indent="-228584" algn="l" defTabSz="91433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744" indent="-228584" algn="l" defTabSz="91433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910" indent="-228584" algn="l" defTabSz="91433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32" rtl="0" eaLnBrk="1" latinLnBrk="0" hangingPunct="1">
        <a:defRPr sz="1800" kern="1200">
          <a:solidFill>
            <a:schemeClr val="tx1"/>
          </a:solidFill>
          <a:latin typeface="+mn-lt"/>
          <a:ea typeface="+mn-ea"/>
          <a:cs typeface="+mn-cs"/>
        </a:defRPr>
      </a:lvl1pPr>
      <a:lvl2pPr marL="457167" algn="l" defTabSz="914332" rtl="0" eaLnBrk="1" latinLnBrk="0" hangingPunct="1">
        <a:defRPr sz="1800" kern="1200">
          <a:solidFill>
            <a:schemeClr val="tx1"/>
          </a:solidFill>
          <a:latin typeface="+mn-lt"/>
          <a:ea typeface="+mn-ea"/>
          <a:cs typeface="+mn-cs"/>
        </a:defRPr>
      </a:lvl2pPr>
      <a:lvl3pPr marL="914332" algn="l" defTabSz="914332" rtl="0" eaLnBrk="1" latinLnBrk="0" hangingPunct="1">
        <a:defRPr sz="1800" kern="1200">
          <a:solidFill>
            <a:schemeClr val="tx1"/>
          </a:solidFill>
          <a:latin typeface="+mn-lt"/>
          <a:ea typeface="+mn-ea"/>
          <a:cs typeface="+mn-cs"/>
        </a:defRPr>
      </a:lvl3pPr>
      <a:lvl4pPr marL="1371498" algn="l" defTabSz="914332" rtl="0" eaLnBrk="1" latinLnBrk="0" hangingPunct="1">
        <a:defRPr sz="1800" kern="1200">
          <a:solidFill>
            <a:schemeClr val="tx1"/>
          </a:solidFill>
          <a:latin typeface="+mn-lt"/>
          <a:ea typeface="+mn-ea"/>
          <a:cs typeface="+mn-cs"/>
        </a:defRPr>
      </a:lvl4pPr>
      <a:lvl5pPr marL="1828664" algn="l" defTabSz="914332" rtl="0" eaLnBrk="1" latinLnBrk="0" hangingPunct="1">
        <a:defRPr sz="1800" kern="1200">
          <a:solidFill>
            <a:schemeClr val="tx1"/>
          </a:solidFill>
          <a:latin typeface="+mn-lt"/>
          <a:ea typeface="+mn-ea"/>
          <a:cs typeface="+mn-cs"/>
        </a:defRPr>
      </a:lvl5pPr>
      <a:lvl6pPr marL="2285830" algn="l" defTabSz="914332" rtl="0" eaLnBrk="1" latinLnBrk="0" hangingPunct="1">
        <a:defRPr sz="1800" kern="1200">
          <a:solidFill>
            <a:schemeClr val="tx1"/>
          </a:solidFill>
          <a:latin typeface="+mn-lt"/>
          <a:ea typeface="+mn-ea"/>
          <a:cs typeface="+mn-cs"/>
        </a:defRPr>
      </a:lvl6pPr>
      <a:lvl7pPr marL="2742994" algn="l" defTabSz="914332" rtl="0" eaLnBrk="1" latinLnBrk="0" hangingPunct="1">
        <a:defRPr sz="1800" kern="1200">
          <a:solidFill>
            <a:schemeClr val="tx1"/>
          </a:solidFill>
          <a:latin typeface="+mn-lt"/>
          <a:ea typeface="+mn-ea"/>
          <a:cs typeface="+mn-cs"/>
        </a:defRPr>
      </a:lvl7pPr>
      <a:lvl8pPr marL="3200160" algn="l" defTabSz="914332" rtl="0" eaLnBrk="1" latinLnBrk="0" hangingPunct="1">
        <a:defRPr sz="1800" kern="1200">
          <a:solidFill>
            <a:schemeClr val="tx1"/>
          </a:solidFill>
          <a:latin typeface="+mn-lt"/>
          <a:ea typeface="+mn-ea"/>
          <a:cs typeface="+mn-cs"/>
        </a:defRPr>
      </a:lvl8pPr>
      <a:lvl9pPr marL="3657327" algn="l" defTabSz="914332"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9.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5.xml"/><Relationship Id="rId4" Type="http://schemas.openxmlformats.org/officeDocument/2006/relationships/image" Target="../media/image19.jpeg"/></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5.xml"/><Relationship Id="rId4" Type="http://schemas.openxmlformats.org/officeDocument/2006/relationships/image" Target="../media/image20.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5.xml"/><Relationship Id="rId4" Type="http://schemas.openxmlformats.org/officeDocument/2006/relationships/image" Target="../media/image21.png"/></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7.xml"/><Relationship Id="rId1" Type="http://schemas.openxmlformats.org/officeDocument/2006/relationships/slideLayout" Target="../slideLayouts/slideLayout5.xml"/><Relationship Id="rId4" Type="http://schemas.openxmlformats.org/officeDocument/2006/relationships/image" Target="../media/image2.png"/></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8.xml"/><Relationship Id="rId1" Type="http://schemas.openxmlformats.org/officeDocument/2006/relationships/slideLayout" Target="../slideLayouts/slideLayout5.xml"/><Relationship Id="rId4" Type="http://schemas.openxmlformats.org/officeDocument/2006/relationships/image" Target="../media/image23.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0.xml"/><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2.xml"/><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4.xml"/><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5.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6.xml"/><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8.xml"/><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9.xml"/><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0.xml"/></Relationships>
</file>

<file path=ppt/slides/_rels/slide4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0.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4.png"/><Relationship Id="rId7" Type="http://schemas.openxmlformats.org/officeDocument/2006/relationships/diagramColors" Target="../diagrams/colors1.xml"/><Relationship Id="rId2" Type="http://schemas.openxmlformats.org/officeDocument/2006/relationships/notesSlide" Target="../notesSlides/notesSlide6.xml"/><Relationship Id="rId1" Type="http://schemas.openxmlformats.org/officeDocument/2006/relationships/slideLayout" Target="../slideLayouts/slideLayout9.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93BA317-9ED8-3241-843D-9CD690DE82BD}"/>
              </a:ext>
            </a:extLst>
          </p:cNvPr>
          <p:cNvSpPr>
            <a:spLocks noGrp="1"/>
          </p:cNvSpPr>
          <p:nvPr>
            <p:ph type="body" idx="1"/>
          </p:nvPr>
        </p:nvSpPr>
        <p:spPr/>
        <p:txBody>
          <a:bodyPr/>
          <a:lstStyle/>
          <a:p>
            <a:r>
              <a:rPr lang="en-US" noProof="1"/>
              <a:t>Restaurante “Calle Real”</a:t>
            </a:r>
          </a:p>
        </p:txBody>
      </p:sp>
      <p:sp>
        <p:nvSpPr>
          <p:cNvPr id="3" name="Title 2">
            <a:extLst>
              <a:ext uri="{FF2B5EF4-FFF2-40B4-BE49-F238E27FC236}">
                <a16:creationId xmlns:a16="http://schemas.microsoft.com/office/drawing/2014/main" id="{89D40476-5D6B-9446-80A7-0251E0A3A5F0}"/>
              </a:ext>
            </a:extLst>
          </p:cNvPr>
          <p:cNvSpPr>
            <a:spLocks noGrp="1"/>
          </p:cNvSpPr>
          <p:nvPr>
            <p:ph type="title"/>
          </p:nvPr>
        </p:nvSpPr>
        <p:spPr/>
        <p:txBody>
          <a:bodyPr/>
          <a:lstStyle/>
          <a:p>
            <a:r>
              <a:rPr lang="en-US" dirty="0"/>
              <a:t>Sistema</a:t>
            </a:r>
            <a:br>
              <a:rPr lang="en-US" dirty="0"/>
            </a:br>
            <a:r>
              <a:rPr lang="en-US" dirty="0"/>
              <a:t>“Calle Real”</a:t>
            </a:r>
          </a:p>
        </p:txBody>
      </p:sp>
      <p:sp>
        <p:nvSpPr>
          <p:cNvPr id="4" name="Picture Placeholder 3">
            <a:extLst>
              <a:ext uri="{FF2B5EF4-FFF2-40B4-BE49-F238E27FC236}">
                <a16:creationId xmlns:a16="http://schemas.microsoft.com/office/drawing/2014/main" id="{92865951-E647-984F-A54D-96CD62A246B6}"/>
              </a:ext>
            </a:extLst>
          </p:cNvPr>
          <p:cNvSpPr>
            <a:spLocks noGrp="1"/>
          </p:cNvSpPr>
          <p:nvPr>
            <p:ph type="pic" sz="quarter" idx="10"/>
          </p:nvPr>
        </p:nvSpPr>
        <p:spPr/>
      </p:sp>
      <p:sp>
        <p:nvSpPr>
          <p:cNvPr id="6" name="TextBox 5">
            <a:extLst>
              <a:ext uri="{FF2B5EF4-FFF2-40B4-BE49-F238E27FC236}">
                <a16:creationId xmlns:a16="http://schemas.microsoft.com/office/drawing/2014/main" id="{52A01FE9-0B16-4880-ABDD-8A61DF195FF1}"/>
              </a:ext>
            </a:extLst>
          </p:cNvPr>
          <p:cNvSpPr txBox="1"/>
          <p:nvPr/>
        </p:nvSpPr>
        <p:spPr>
          <a:xfrm>
            <a:off x="9287770" y="5017283"/>
            <a:ext cx="1686039" cy="461665"/>
          </a:xfrm>
          <a:prstGeom prst="rect">
            <a:avLst/>
          </a:prstGeom>
          <a:noFill/>
        </p:spPr>
        <p:txBody>
          <a:bodyPr wrap="none" rtlCol="0" anchor="ctr">
            <a:spAutoFit/>
          </a:bodyPr>
          <a:lstStyle/>
          <a:p>
            <a:pPr algn="ctr"/>
            <a:r>
              <a:rPr lang="en-US" sz="2400" cap="all" dirty="0">
                <a:solidFill>
                  <a:schemeClr val="tx2"/>
                </a:solidFill>
              </a:rPr>
              <a:t>Your</a:t>
            </a:r>
            <a:r>
              <a:rPr lang="en-US" sz="2400" cap="all" dirty="0">
                <a:solidFill>
                  <a:schemeClr val="accent1"/>
                </a:solidFill>
              </a:rPr>
              <a:t> </a:t>
            </a:r>
            <a:r>
              <a:rPr lang="en-US" sz="2400" b="1" cap="all" dirty="0">
                <a:solidFill>
                  <a:schemeClr val="tx1">
                    <a:lumMod val="85000"/>
                    <a:lumOff val="15000"/>
                  </a:schemeClr>
                </a:solidFill>
              </a:rPr>
              <a:t>Logo</a:t>
            </a:r>
          </a:p>
        </p:txBody>
      </p:sp>
      <p:pic>
        <p:nvPicPr>
          <p:cNvPr id="7" name="Imagen 6">
            <a:extLst>
              <a:ext uri="{FF2B5EF4-FFF2-40B4-BE49-F238E27FC236}">
                <a16:creationId xmlns:a16="http://schemas.microsoft.com/office/drawing/2014/main" id="{9DD2B24E-3C99-4098-A9C4-DAFAA45ED6B8}"/>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8972793" y="4203490"/>
            <a:ext cx="2315991" cy="2013032"/>
          </a:xfrm>
          <a:prstGeom prst="rect">
            <a:avLst/>
          </a:prstGeom>
          <a:noFill/>
          <a:ln>
            <a:noFill/>
          </a:ln>
        </p:spPr>
      </p:pic>
    </p:spTree>
    <p:extLst>
      <p:ext uri="{BB962C8B-B14F-4D97-AF65-F5344CB8AC3E}">
        <p14:creationId xmlns:p14="http://schemas.microsoft.com/office/powerpoint/2010/main" val="35575665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7135019-45D2-0848-A3FD-9731C6D98FF7}"/>
              </a:ext>
            </a:extLst>
          </p:cNvPr>
          <p:cNvSpPr>
            <a:spLocks noGrp="1"/>
          </p:cNvSpPr>
          <p:nvPr>
            <p:ph type="sldNum" sz="quarter" idx="12"/>
          </p:nvPr>
        </p:nvSpPr>
        <p:spPr/>
        <p:txBody>
          <a:bodyPr/>
          <a:lstStyle/>
          <a:p>
            <a:fld id="{CE7809C5-EAA0-BC41-804F-8C0058248A03}" type="slidenum">
              <a:rPr lang="en-GB" smtClean="0"/>
              <a:t>10</a:t>
            </a:fld>
            <a:endParaRPr lang="en-GB" dirty="0"/>
          </a:p>
        </p:txBody>
      </p:sp>
      <p:sp>
        <p:nvSpPr>
          <p:cNvPr id="5" name="Title 4">
            <a:extLst>
              <a:ext uri="{FF2B5EF4-FFF2-40B4-BE49-F238E27FC236}">
                <a16:creationId xmlns:a16="http://schemas.microsoft.com/office/drawing/2014/main" id="{49F3CA80-9345-684A-AB2E-04F9DA95AF77}"/>
              </a:ext>
            </a:extLst>
          </p:cNvPr>
          <p:cNvSpPr>
            <a:spLocks noGrp="1"/>
          </p:cNvSpPr>
          <p:nvPr>
            <p:ph type="title"/>
          </p:nvPr>
        </p:nvSpPr>
        <p:spPr/>
        <p:txBody>
          <a:bodyPr/>
          <a:lstStyle/>
          <a:p>
            <a:r>
              <a:rPr lang="es-GT" dirty="0"/>
              <a:t>Modelado del negocio</a:t>
            </a:r>
            <a:r>
              <a:rPr lang="en-US" dirty="0"/>
              <a:t> </a:t>
            </a:r>
          </a:p>
        </p:txBody>
      </p:sp>
      <p:pic>
        <p:nvPicPr>
          <p:cNvPr id="10" name="Picture 9" descr="A close up of a flower&#10;&#10;Description automatically generated">
            <a:extLst>
              <a:ext uri="{FF2B5EF4-FFF2-40B4-BE49-F238E27FC236}">
                <a16:creationId xmlns:a16="http://schemas.microsoft.com/office/drawing/2014/main" id="{2EEA6034-4879-AF49-9A8D-F6CAECC44B6D}"/>
              </a:ext>
            </a:extLst>
          </p:cNvPr>
          <p:cNvPicPr>
            <a:picLocks noChangeAspect="1"/>
          </p:cNvPicPr>
          <p:nvPr/>
        </p:nvPicPr>
        <p:blipFill>
          <a:blip r:embed="rId3"/>
          <a:stretch>
            <a:fillRect/>
          </a:stretch>
        </p:blipFill>
        <p:spPr>
          <a:xfrm rot="955994">
            <a:off x="7995689" y="3097763"/>
            <a:ext cx="1679524" cy="2250562"/>
          </a:xfrm>
          <a:prstGeom prst="rect">
            <a:avLst/>
          </a:prstGeom>
          <a:effectLst>
            <a:outerShdw blurRad="266700" dist="38100" dir="2700000" sx="102000" sy="102000" algn="tl" rotWithShape="0">
              <a:prstClr val="black">
                <a:alpha val="31000"/>
              </a:prstClr>
            </a:outerShdw>
          </a:effectLst>
        </p:spPr>
      </p:pic>
      <p:pic>
        <p:nvPicPr>
          <p:cNvPr id="21" name="Picture 9" descr="A close up of a flower&#10;&#10;Description automatically generated">
            <a:extLst>
              <a:ext uri="{FF2B5EF4-FFF2-40B4-BE49-F238E27FC236}">
                <a16:creationId xmlns:a16="http://schemas.microsoft.com/office/drawing/2014/main" id="{EB534BA9-048B-4E79-A6D6-B4AFFAC8CCB4}"/>
              </a:ext>
            </a:extLst>
          </p:cNvPr>
          <p:cNvPicPr>
            <a:picLocks noChangeAspect="1"/>
          </p:cNvPicPr>
          <p:nvPr/>
        </p:nvPicPr>
        <p:blipFill>
          <a:blip r:embed="rId3"/>
          <a:stretch>
            <a:fillRect/>
          </a:stretch>
        </p:blipFill>
        <p:spPr>
          <a:xfrm rot="9778152">
            <a:off x="9128204" y="730477"/>
            <a:ext cx="1679524" cy="2250562"/>
          </a:xfrm>
          <a:prstGeom prst="rect">
            <a:avLst/>
          </a:prstGeom>
          <a:effectLst>
            <a:outerShdw blurRad="266700" dist="38100" dir="2700000" sx="102000" sy="102000" algn="tl" rotWithShape="0">
              <a:prstClr val="black">
                <a:alpha val="31000"/>
              </a:prstClr>
            </a:outerShdw>
          </a:effectLst>
        </p:spPr>
      </p:pic>
      <p:pic>
        <p:nvPicPr>
          <p:cNvPr id="3074" name="Picture 2">
            <a:extLst>
              <a:ext uri="{FF2B5EF4-FFF2-40B4-BE49-F238E27FC236}">
                <a16:creationId xmlns:a16="http://schemas.microsoft.com/office/drawing/2014/main" id="{479FB2CE-3EDD-4FD3-AEBB-6F9AB6DB629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1620804"/>
            <a:ext cx="9344394" cy="5019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95502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671E876-ADC5-2A4C-AE97-B161DBD8B421}"/>
              </a:ext>
            </a:extLst>
          </p:cNvPr>
          <p:cNvSpPr>
            <a:spLocks noGrp="1"/>
          </p:cNvSpPr>
          <p:nvPr>
            <p:ph type="sldNum" sz="quarter" idx="12"/>
          </p:nvPr>
        </p:nvSpPr>
        <p:spPr/>
        <p:txBody>
          <a:bodyPr/>
          <a:lstStyle/>
          <a:p>
            <a:fld id="{CE7809C5-EAA0-BC41-804F-8C0058248A03}" type="slidenum">
              <a:rPr lang="en-GB" smtClean="0"/>
              <a:t>11</a:t>
            </a:fld>
            <a:endParaRPr lang="en-GB" dirty="0"/>
          </a:p>
        </p:txBody>
      </p:sp>
      <p:sp>
        <p:nvSpPr>
          <p:cNvPr id="5" name="Title 4">
            <a:extLst>
              <a:ext uri="{FF2B5EF4-FFF2-40B4-BE49-F238E27FC236}">
                <a16:creationId xmlns:a16="http://schemas.microsoft.com/office/drawing/2014/main" id="{1FB3ACA6-AB67-264D-B8B8-2C8E40E61736}"/>
              </a:ext>
            </a:extLst>
          </p:cNvPr>
          <p:cNvSpPr>
            <a:spLocks noGrp="1"/>
          </p:cNvSpPr>
          <p:nvPr>
            <p:ph type="title"/>
          </p:nvPr>
        </p:nvSpPr>
        <p:spPr/>
        <p:txBody>
          <a:bodyPr/>
          <a:lstStyle/>
          <a:p>
            <a:r>
              <a:rPr lang="es-GT"/>
              <a:t>Alcances y Objetivos</a:t>
            </a:r>
          </a:p>
        </p:txBody>
      </p:sp>
    </p:spTree>
    <p:extLst>
      <p:ext uri="{BB962C8B-B14F-4D97-AF65-F5344CB8AC3E}">
        <p14:creationId xmlns:p14="http://schemas.microsoft.com/office/powerpoint/2010/main" val="11733443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1F2F3D7-FD19-4A47-A844-D76B8F15EF90}"/>
              </a:ext>
            </a:extLst>
          </p:cNvPr>
          <p:cNvSpPr>
            <a:spLocks noGrp="1"/>
          </p:cNvSpPr>
          <p:nvPr>
            <p:ph type="dt" sz="half" idx="10"/>
          </p:nvPr>
        </p:nvSpPr>
        <p:spPr/>
        <p:txBody>
          <a:bodyPr/>
          <a:lstStyle/>
          <a:p>
            <a:r>
              <a:rPr lang="en-US" dirty="0"/>
              <a:t>Date</a:t>
            </a:r>
            <a:endParaRPr lang="en-GB" dirty="0"/>
          </a:p>
        </p:txBody>
      </p:sp>
      <p:sp>
        <p:nvSpPr>
          <p:cNvPr id="3" name="Footer Placeholder 2">
            <a:extLst>
              <a:ext uri="{FF2B5EF4-FFF2-40B4-BE49-F238E27FC236}">
                <a16:creationId xmlns:a16="http://schemas.microsoft.com/office/drawing/2014/main" id="{9292C5E6-E1F9-8743-A73E-A7F77682CB8C}"/>
              </a:ext>
            </a:extLst>
          </p:cNvPr>
          <p:cNvSpPr>
            <a:spLocks noGrp="1"/>
          </p:cNvSpPr>
          <p:nvPr>
            <p:ph type="ftr" sz="quarter" idx="11"/>
          </p:nvPr>
        </p:nvSpPr>
        <p:spPr/>
        <p:txBody>
          <a:bodyPr/>
          <a:lstStyle/>
          <a:p>
            <a:r>
              <a:rPr lang="en-GB" dirty="0"/>
              <a:t>Your Footer Here</a:t>
            </a:r>
          </a:p>
        </p:txBody>
      </p:sp>
      <p:sp>
        <p:nvSpPr>
          <p:cNvPr id="4" name="Slide Number Placeholder 3">
            <a:extLst>
              <a:ext uri="{FF2B5EF4-FFF2-40B4-BE49-F238E27FC236}">
                <a16:creationId xmlns:a16="http://schemas.microsoft.com/office/drawing/2014/main" id="{262E3104-37FF-884D-A83B-6C94B766F680}"/>
              </a:ext>
            </a:extLst>
          </p:cNvPr>
          <p:cNvSpPr>
            <a:spLocks noGrp="1"/>
          </p:cNvSpPr>
          <p:nvPr>
            <p:ph type="sldNum" sz="quarter" idx="12"/>
          </p:nvPr>
        </p:nvSpPr>
        <p:spPr/>
        <p:txBody>
          <a:bodyPr/>
          <a:lstStyle/>
          <a:p>
            <a:fld id="{CE7809C5-EAA0-BC41-804F-8C0058248A03}" type="slidenum">
              <a:rPr lang="en-GB" smtClean="0"/>
              <a:pPr/>
              <a:t>12</a:t>
            </a:fld>
            <a:endParaRPr lang="en-GB" dirty="0"/>
          </a:p>
        </p:txBody>
      </p:sp>
      <p:sp>
        <p:nvSpPr>
          <p:cNvPr id="15" name="Title 14">
            <a:extLst>
              <a:ext uri="{FF2B5EF4-FFF2-40B4-BE49-F238E27FC236}">
                <a16:creationId xmlns:a16="http://schemas.microsoft.com/office/drawing/2014/main" id="{4E62F50C-47F2-8B4F-ACB9-39F616F02E3E}"/>
              </a:ext>
            </a:extLst>
          </p:cNvPr>
          <p:cNvSpPr>
            <a:spLocks noGrp="1"/>
          </p:cNvSpPr>
          <p:nvPr>
            <p:ph type="title"/>
          </p:nvPr>
        </p:nvSpPr>
        <p:spPr/>
        <p:txBody>
          <a:bodyPr/>
          <a:lstStyle/>
          <a:p>
            <a:r>
              <a:rPr lang="en-US" dirty="0" err="1"/>
              <a:t>Objetivos</a:t>
            </a:r>
            <a:r>
              <a:rPr lang="en-US" dirty="0"/>
              <a:t> del </a:t>
            </a:r>
            <a:r>
              <a:rPr lang="en-US" dirty="0" err="1"/>
              <a:t>proyecto</a:t>
            </a:r>
            <a:endParaRPr lang="en-US" dirty="0"/>
          </a:p>
        </p:txBody>
      </p:sp>
      <p:sp>
        <p:nvSpPr>
          <p:cNvPr id="16" name="Content Placeholder 15">
            <a:extLst>
              <a:ext uri="{FF2B5EF4-FFF2-40B4-BE49-F238E27FC236}">
                <a16:creationId xmlns:a16="http://schemas.microsoft.com/office/drawing/2014/main" id="{5E0AE83B-C375-F34B-8627-07FD2F2E9DC6}"/>
              </a:ext>
            </a:extLst>
          </p:cNvPr>
          <p:cNvSpPr>
            <a:spLocks noGrp="1"/>
          </p:cNvSpPr>
          <p:nvPr>
            <p:ph idx="1"/>
          </p:nvPr>
        </p:nvSpPr>
        <p:spPr/>
        <p:txBody>
          <a:bodyPr>
            <a:normAutofit/>
          </a:bodyPr>
          <a:lstStyle/>
          <a:p>
            <a:pPr marL="0" indent="0" algn="just">
              <a:lnSpc>
                <a:spcPct val="150000"/>
              </a:lnSpc>
              <a:buNone/>
            </a:pPr>
            <a:r>
              <a:rPr lang="es-GT" sz="1800" dirty="0">
                <a:effectLst/>
                <a:latin typeface="Arial" panose="020B0604020202020204" pitchFamily="34" charset="0"/>
                <a:ea typeface="Calibri" panose="020F0502020204030204" pitchFamily="34" charset="0"/>
              </a:rPr>
              <a:t>Entregar una solución informática que permita cubrir una necesidad existente actualmente en el Restaurante de comida típica Calle Real, en donde hay una carencia de un sistema que apoye la gestión, agilice los procesos y permita mantener un manejo de información detallada de forma segura y adecuada correspondiente a las distintas actividades que se requieren cumplir respecto al servicio y atención al cliente</a:t>
            </a:r>
            <a:endParaRPr lang="en-US" noProof="1"/>
          </a:p>
        </p:txBody>
      </p:sp>
      <p:sp>
        <p:nvSpPr>
          <p:cNvPr id="6" name="Marcador de texto 5">
            <a:extLst>
              <a:ext uri="{FF2B5EF4-FFF2-40B4-BE49-F238E27FC236}">
                <a16:creationId xmlns:a16="http://schemas.microsoft.com/office/drawing/2014/main" id="{B51DA8A3-2B74-41BE-BC74-2B971C3BF140}"/>
              </a:ext>
            </a:extLst>
          </p:cNvPr>
          <p:cNvSpPr>
            <a:spLocks noGrp="1"/>
          </p:cNvSpPr>
          <p:nvPr>
            <p:ph type="body" sz="quarter" idx="13"/>
          </p:nvPr>
        </p:nvSpPr>
        <p:spPr>
          <a:xfrm>
            <a:off x="3056362" y="1483970"/>
            <a:ext cx="8199119" cy="552450"/>
          </a:xfrm>
        </p:spPr>
        <p:txBody>
          <a:bodyPr>
            <a:normAutofit lnSpcReduction="10000"/>
          </a:bodyPr>
          <a:lstStyle/>
          <a:p>
            <a:r>
              <a:rPr lang="es-GT" sz="3600" dirty="0"/>
              <a:t>Objetivo General</a:t>
            </a:r>
          </a:p>
        </p:txBody>
      </p:sp>
    </p:spTree>
    <p:extLst>
      <p:ext uri="{BB962C8B-B14F-4D97-AF65-F5344CB8AC3E}">
        <p14:creationId xmlns:p14="http://schemas.microsoft.com/office/powerpoint/2010/main" val="30791301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1F2F3D7-FD19-4A47-A844-D76B8F15EF90}"/>
              </a:ext>
            </a:extLst>
          </p:cNvPr>
          <p:cNvSpPr>
            <a:spLocks noGrp="1"/>
          </p:cNvSpPr>
          <p:nvPr>
            <p:ph type="dt" sz="half" idx="10"/>
          </p:nvPr>
        </p:nvSpPr>
        <p:spPr/>
        <p:txBody>
          <a:bodyPr/>
          <a:lstStyle/>
          <a:p>
            <a:r>
              <a:rPr lang="en-US" dirty="0"/>
              <a:t>Date</a:t>
            </a:r>
            <a:endParaRPr lang="en-GB" dirty="0"/>
          </a:p>
        </p:txBody>
      </p:sp>
      <p:sp>
        <p:nvSpPr>
          <p:cNvPr id="3" name="Footer Placeholder 2">
            <a:extLst>
              <a:ext uri="{FF2B5EF4-FFF2-40B4-BE49-F238E27FC236}">
                <a16:creationId xmlns:a16="http://schemas.microsoft.com/office/drawing/2014/main" id="{9292C5E6-E1F9-8743-A73E-A7F77682CB8C}"/>
              </a:ext>
            </a:extLst>
          </p:cNvPr>
          <p:cNvSpPr>
            <a:spLocks noGrp="1"/>
          </p:cNvSpPr>
          <p:nvPr>
            <p:ph type="ftr" sz="quarter" idx="11"/>
          </p:nvPr>
        </p:nvSpPr>
        <p:spPr/>
        <p:txBody>
          <a:bodyPr/>
          <a:lstStyle/>
          <a:p>
            <a:r>
              <a:rPr lang="en-GB" dirty="0"/>
              <a:t>Your Footer Here</a:t>
            </a:r>
          </a:p>
        </p:txBody>
      </p:sp>
      <p:sp>
        <p:nvSpPr>
          <p:cNvPr id="4" name="Slide Number Placeholder 3">
            <a:extLst>
              <a:ext uri="{FF2B5EF4-FFF2-40B4-BE49-F238E27FC236}">
                <a16:creationId xmlns:a16="http://schemas.microsoft.com/office/drawing/2014/main" id="{262E3104-37FF-884D-A83B-6C94B766F680}"/>
              </a:ext>
            </a:extLst>
          </p:cNvPr>
          <p:cNvSpPr>
            <a:spLocks noGrp="1"/>
          </p:cNvSpPr>
          <p:nvPr>
            <p:ph type="sldNum" sz="quarter" idx="12"/>
          </p:nvPr>
        </p:nvSpPr>
        <p:spPr/>
        <p:txBody>
          <a:bodyPr/>
          <a:lstStyle/>
          <a:p>
            <a:fld id="{CE7809C5-EAA0-BC41-804F-8C0058248A03}" type="slidenum">
              <a:rPr lang="en-GB" smtClean="0"/>
              <a:pPr/>
              <a:t>13</a:t>
            </a:fld>
            <a:endParaRPr lang="en-GB" dirty="0"/>
          </a:p>
        </p:txBody>
      </p:sp>
      <p:sp>
        <p:nvSpPr>
          <p:cNvPr id="15" name="Title 14">
            <a:extLst>
              <a:ext uri="{FF2B5EF4-FFF2-40B4-BE49-F238E27FC236}">
                <a16:creationId xmlns:a16="http://schemas.microsoft.com/office/drawing/2014/main" id="{4E62F50C-47F2-8B4F-ACB9-39F616F02E3E}"/>
              </a:ext>
            </a:extLst>
          </p:cNvPr>
          <p:cNvSpPr>
            <a:spLocks noGrp="1"/>
          </p:cNvSpPr>
          <p:nvPr>
            <p:ph type="title"/>
          </p:nvPr>
        </p:nvSpPr>
        <p:spPr/>
        <p:txBody>
          <a:bodyPr/>
          <a:lstStyle/>
          <a:p>
            <a:r>
              <a:rPr lang="en-US" dirty="0" err="1"/>
              <a:t>Alcances</a:t>
            </a:r>
            <a:endParaRPr lang="en-US" dirty="0"/>
          </a:p>
        </p:txBody>
      </p:sp>
      <p:sp>
        <p:nvSpPr>
          <p:cNvPr id="16" name="Content Placeholder 15">
            <a:extLst>
              <a:ext uri="{FF2B5EF4-FFF2-40B4-BE49-F238E27FC236}">
                <a16:creationId xmlns:a16="http://schemas.microsoft.com/office/drawing/2014/main" id="{5E0AE83B-C375-F34B-8627-07FD2F2E9DC6}"/>
              </a:ext>
            </a:extLst>
          </p:cNvPr>
          <p:cNvSpPr>
            <a:spLocks noGrp="1"/>
          </p:cNvSpPr>
          <p:nvPr>
            <p:ph idx="1"/>
          </p:nvPr>
        </p:nvSpPr>
        <p:spPr>
          <a:xfrm>
            <a:off x="838200" y="2103270"/>
            <a:ext cx="10515600" cy="2999672"/>
          </a:xfrm>
        </p:spPr>
        <p:txBody>
          <a:bodyPr>
            <a:normAutofit/>
          </a:bodyPr>
          <a:lstStyle/>
          <a:p>
            <a:pPr algn="just">
              <a:lnSpc>
                <a:spcPct val="150000"/>
              </a:lnSpc>
            </a:pPr>
            <a:r>
              <a:rPr lang="es-GT" sz="2000" dirty="0">
                <a:effectLst/>
                <a:latin typeface="Arial" panose="020B0604020202020204" pitchFamily="34" charset="0"/>
                <a:ea typeface="Calibri" panose="020F0502020204030204" pitchFamily="34" charset="0"/>
                <a:cs typeface="Arial" panose="020B0604020202020204" pitchFamily="34" charset="0"/>
              </a:rPr>
              <a:t>El sistema almacenara información de los en Proveedores y de los clientes,</a:t>
            </a:r>
          </a:p>
          <a:p>
            <a:pPr algn="just">
              <a:lnSpc>
                <a:spcPct val="150000"/>
              </a:lnSpc>
            </a:pPr>
            <a:r>
              <a:rPr lang="es-GT" sz="2000" dirty="0">
                <a:effectLst/>
                <a:latin typeface="Arial" panose="020B0604020202020204" pitchFamily="34" charset="0"/>
                <a:ea typeface="Calibri" panose="020F0502020204030204" pitchFamily="34" charset="0"/>
                <a:cs typeface="Arial" panose="020B0604020202020204" pitchFamily="34" charset="0"/>
              </a:rPr>
              <a:t>El sistema generará informes con la información contenida mediante distintos criterios de búsqueda definidos por el usuario. </a:t>
            </a:r>
            <a:endParaRPr lang="es-GT" sz="2000" dirty="0">
              <a:effectLst/>
              <a:latin typeface="Calibri" panose="020F0502020204030204" pitchFamily="34" charset="0"/>
              <a:ea typeface="Calibri" panose="020F0502020204030204" pitchFamily="34" charset="0"/>
              <a:cs typeface="Arial" panose="020B0604020202020204" pitchFamily="34" charset="0"/>
            </a:endParaRPr>
          </a:p>
          <a:p>
            <a:pPr algn="just">
              <a:lnSpc>
                <a:spcPct val="150000"/>
              </a:lnSpc>
            </a:pPr>
            <a:r>
              <a:rPr lang="es-GT" sz="2000" dirty="0">
                <a:effectLst/>
                <a:latin typeface="Arial" panose="020B0604020202020204" pitchFamily="34" charset="0"/>
                <a:ea typeface="Calibri" panose="020F0502020204030204" pitchFamily="34" charset="0"/>
                <a:cs typeface="Arial" panose="020B0604020202020204" pitchFamily="34" charset="0"/>
              </a:rPr>
              <a:t>El sistema contemplara avisos para los próximos eventos contemplados en cotizaciones</a:t>
            </a:r>
            <a:endParaRPr lang="es-GT" sz="20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17395669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3DED988-E2D4-974C-BE03-D4BAE9F24EBE}"/>
              </a:ext>
            </a:extLst>
          </p:cNvPr>
          <p:cNvSpPr>
            <a:spLocks noGrp="1"/>
          </p:cNvSpPr>
          <p:nvPr>
            <p:ph type="dt" sz="half" idx="10"/>
          </p:nvPr>
        </p:nvSpPr>
        <p:spPr/>
        <p:txBody>
          <a:bodyPr/>
          <a:lstStyle/>
          <a:p>
            <a:r>
              <a:rPr lang="en-US" dirty="0"/>
              <a:t>Date</a:t>
            </a:r>
            <a:endParaRPr lang="en-GB" dirty="0"/>
          </a:p>
        </p:txBody>
      </p:sp>
      <p:sp>
        <p:nvSpPr>
          <p:cNvPr id="3" name="Footer Placeholder 2">
            <a:extLst>
              <a:ext uri="{FF2B5EF4-FFF2-40B4-BE49-F238E27FC236}">
                <a16:creationId xmlns:a16="http://schemas.microsoft.com/office/drawing/2014/main" id="{9064E90A-7A88-4D4D-B601-6531A0EA2379}"/>
              </a:ext>
            </a:extLst>
          </p:cNvPr>
          <p:cNvSpPr>
            <a:spLocks noGrp="1"/>
          </p:cNvSpPr>
          <p:nvPr>
            <p:ph type="ftr" sz="quarter" idx="11"/>
          </p:nvPr>
        </p:nvSpPr>
        <p:spPr/>
        <p:txBody>
          <a:bodyPr/>
          <a:lstStyle/>
          <a:p>
            <a:r>
              <a:rPr lang="en-GB" dirty="0"/>
              <a:t>Your Footer Here</a:t>
            </a:r>
          </a:p>
        </p:txBody>
      </p:sp>
      <p:sp>
        <p:nvSpPr>
          <p:cNvPr id="4" name="Slide Number Placeholder 3">
            <a:extLst>
              <a:ext uri="{FF2B5EF4-FFF2-40B4-BE49-F238E27FC236}">
                <a16:creationId xmlns:a16="http://schemas.microsoft.com/office/drawing/2014/main" id="{2B5CAE3A-CA5C-A64D-82D6-619D3ED9F8A5}"/>
              </a:ext>
            </a:extLst>
          </p:cNvPr>
          <p:cNvSpPr>
            <a:spLocks noGrp="1"/>
          </p:cNvSpPr>
          <p:nvPr>
            <p:ph type="sldNum" sz="quarter" idx="12"/>
          </p:nvPr>
        </p:nvSpPr>
        <p:spPr/>
        <p:txBody>
          <a:bodyPr/>
          <a:lstStyle/>
          <a:p>
            <a:fld id="{CE7809C5-EAA0-BC41-804F-8C0058248A03}" type="slidenum">
              <a:rPr lang="en-GB" smtClean="0"/>
              <a:t>14</a:t>
            </a:fld>
            <a:endParaRPr lang="en-GB" dirty="0"/>
          </a:p>
        </p:txBody>
      </p:sp>
      <p:sp>
        <p:nvSpPr>
          <p:cNvPr id="6" name="Title 5">
            <a:extLst>
              <a:ext uri="{FF2B5EF4-FFF2-40B4-BE49-F238E27FC236}">
                <a16:creationId xmlns:a16="http://schemas.microsoft.com/office/drawing/2014/main" id="{549B16DE-7281-E946-8196-9CD9B9D87D51}"/>
              </a:ext>
            </a:extLst>
          </p:cNvPr>
          <p:cNvSpPr>
            <a:spLocks noGrp="1"/>
          </p:cNvSpPr>
          <p:nvPr>
            <p:ph type="title"/>
          </p:nvPr>
        </p:nvSpPr>
        <p:spPr>
          <a:xfrm>
            <a:off x="0" y="-1120877"/>
            <a:ext cx="7418420" cy="2726385"/>
          </a:xfrm>
        </p:spPr>
        <p:txBody>
          <a:bodyPr>
            <a:normAutofit/>
          </a:bodyPr>
          <a:lstStyle/>
          <a:p>
            <a:r>
              <a:rPr lang="en-US" sz="5400" dirty="0" err="1"/>
              <a:t>Estudios</a:t>
            </a:r>
            <a:r>
              <a:rPr lang="en-US" sz="5400" dirty="0"/>
              <a:t> de </a:t>
            </a:r>
            <a:r>
              <a:rPr lang="en-US" sz="5400" dirty="0" err="1"/>
              <a:t>Factibilidad</a:t>
            </a:r>
            <a:r>
              <a:rPr lang="en-US" sz="5400" dirty="0"/>
              <a:t> </a:t>
            </a:r>
          </a:p>
        </p:txBody>
      </p:sp>
    </p:spTree>
    <p:extLst>
      <p:ext uri="{BB962C8B-B14F-4D97-AF65-F5344CB8AC3E}">
        <p14:creationId xmlns:p14="http://schemas.microsoft.com/office/powerpoint/2010/main" val="6752680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3F7266E-20A3-E847-AA98-224FD904D5C4}"/>
              </a:ext>
            </a:extLst>
          </p:cNvPr>
          <p:cNvSpPr>
            <a:spLocks noGrp="1"/>
          </p:cNvSpPr>
          <p:nvPr>
            <p:ph type="dt" sz="half" idx="10"/>
          </p:nvPr>
        </p:nvSpPr>
        <p:spPr/>
        <p:txBody>
          <a:bodyPr/>
          <a:lstStyle/>
          <a:p>
            <a:r>
              <a:rPr lang="en-US" dirty="0"/>
              <a:t>Date</a:t>
            </a:r>
            <a:endParaRPr lang="en-GB" dirty="0"/>
          </a:p>
        </p:txBody>
      </p:sp>
      <p:sp>
        <p:nvSpPr>
          <p:cNvPr id="3" name="Footer Placeholder 2">
            <a:extLst>
              <a:ext uri="{FF2B5EF4-FFF2-40B4-BE49-F238E27FC236}">
                <a16:creationId xmlns:a16="http://schemas.microsoft.com/office/drawing/2014/main" id="{8645A308-66CE-F243-B3F3-FB5A8A74C582}"/>
              </a:ext>
            </a:extLst>
          </p:cNvPr>
          <p:cNvSpPr>
            <a:spLocks noGrp="1"/>
          </p:cNvSpPr>
          <p:nvPr>
            <p:ph type="ftr" sz="quarter" idx="11"/>
          </p:nvPr>
        </p:nvSpPr>
        <p:spPr/>
        <p:txBody>
          <a:bodyPr/>
          <a:lstStyle/>
          <a:p>
            <a:r>
              <a:rPr lang="en-GB" dirty="0"/>
              <a:t>Your Footer Here</a:t>
            </a:r>
          </a:p>
        </p:txBody>
      </p:sp>
      <p:sp>
        <p:nvSpPr>
          <p:cNvPr id="4" name="Slide Number Placeholder 3">
            <a:extLst>
              <a:ext uri="{FF2B5EF4-FFF2-40B4-BE49-F238E27FC236}">
                <a16:creationId xmlns:a16="http://schemas.microsoft.com/office/drawing/2014/main" id="{E6AAC2A5-82E7-614E-B9AE-402199A62567}"/>
              </a:ext>
            </a:extLst>
          </p:cNvPr>
          <p:cNvSpPr>
            <a:spLocks noGrp="1"/>
          </p:cNvSpPr>
          <p:nvPr>
            <p:ph type="sldNum" sz="quarter" idx="12"/>
          </p:nvPr>
        </p:nvSpPr>
        <p:spPr/>
        <p:txBody>
          <a:bodyPr/>
          <a:lstStyle/>
          <a:p>
            <a:fld id="{CE7809C5-EAA0-BC41-804F-8C0058248A03}" type="slidenum">
              <a:rPr lang="en-GB" smtClean="0"/>
              <a:t>15</a:t>
            </a:fld>
            <a:endParaRPr lang="en-GB" dirty="0"/>
          </a:p>
        </p:txBody>
      </p:sp>
      <p:sp>
        <p:nvSpPr>
          <p:cNvPr id="8" name="Title 7">
            <a:extLst>
              <a:ext uri="{FF2B5EF4-FFF2-40B4-BE49-F238E27FC236}">
                <a16:creationId xmlns:a16="http://schemas.microsoft.com/office/drawing/2014/main" id="{CB3DDCFF-9316-8E42-AE18-9BB0D2868799}"/>
              </a:ext>
            </a:extLst>
          </p:cNvPr>
          <p:cNvSpPr>
            <a:spLocks noGrp="1"/>
          </p:cNvSpPr>
          <p:nvPr>
            <p:ph type="title"/>
          </p:nvPr>
        </p:nvSpPr>
        <p:spPr/>
        <p:txBody>
          <a:bodyPr/>
          <a:lstStyle/>
          <a:p>
            <a:r>
              <a:rPr lang="en-US" dirty="0" err="1"/>
              <a:t>Factibilidad</a:t>
            </a:r>
            <a:r>
              <a:rPr lang="en-US" dirty="0"/>
              <a:t> </a:t>
            </a:r>
            <a:r>
              <a:rPr lang="en-US" dirty="0" err="1"/>
              <a:t>Operacional</a:t>
            </a:r>
            <a:endParaRPr lang="en-US" dirty="0"/>
          </a:p>
        </p:txBody>
      </p:sp>
      <p:sp>
        <p:nvSpPr>
          <p:cNvPr id="9" name="Content Placeholder 8">
            <a:extLst>
              <a:ext uri="{FF2B5EF4-FFF2-40B4-BE49-F238E27FC236}">
                <a16:creationId xmlns:a16="http://schemas.microsoft.com/office/drawing/2014/main" id="{C610219A-FAA3-9C43-875E-8A1634A3F684}"/>
              </a:ext>
            </a:extLst>
          </p:cNvPr>
          <p:cNvSpPr>
            <a:spLocks noGrp="1"/>
          </p:cNvSpPr>
          <p:nvPr>
            <p:ph idx="1"/>
          </p:nvPr>
        </p:nvSpPr>
        <p:spPr/>
        <p:txBody>
          <a:bodyPr/>
          <a:lstStyle/>
          <a:p>
            <a:pPr marL="0" indent="0">
              <a:lnSpc>
                <a:spcPct val="200000"/>
              </a:lnSpc>
              <a:buNone/>
            </a:pPr>
            <a:r>
              <a:rPr lang="es-US" sz="1800" dirty="0">
                <a:effectLst/>
                <a:latin typeface="Arial" panose="020B0604020202020204" pitchFamily="34" charset="0"/>
                <a:ea typeface="Calibri" panose="020F0502020204030204" pitchFamily="34" charset="0"/>
                <a:cs typeface="Arial" panose="020B0604020202020204" pitchFamily="34" charset="0"/>
              </a:rPr>
              <a:t>La administradora de la empresa está capacitada a un nivel de usuario apto para poder manipular de forma correcta el sistema a desarrollar</a:t>
            </a:r>
            <a:r>
              <a:rPr lang="es-GT" sz="1800" dirty="0">
                <a:latin typeface="Calibri" panose="020F0502020204030204" pitchFamily="34" charset="0"/>
                <a:ea typeface="Calibri" panose="020F0502020204030204" pitchFamily="34" charset="0"/>
                <a:cs typeface="Arial" panose="020B0604020202020204" pitchFamily="34" charset="0"/>
              </a:rPr>
              <a:t> </a:t>
            </a:r>
            <a:r>
              <a:rPr lang="es-US" sz="1800" dirty="0">
                <a:effectLst/>
                <a:latin typeface="Arial" panose="020B0604020202020204" pitchFamily="34" charset="0"/>
                <a:ea typeface="Calibri" panose="020F0502020204030204" pitchFamily="34" charset="0"/>
                <a:cs typeface="Arial" panose="020B0604020202020204" pitchFamily="34" charset="0"/>
              </a:rPr>
              <a:t>Por lo tanto, basándonos en la factibilidad operacional podemos decir que es factible realizar el proyecto.</a:t>
            </a:r>
            <a:endParaRPr lang="es-GT" sz="1800" dirty="0">
              <a:effectLst/>
              <a:latin typeface="Calibri" panose="020F0502020204030204" pitchFamily="34" charset="0"/>
              <a:ea typeface="Calibri" panose="020F0502020204030204" pitchFamily="34" charset="0"/>
              <a:cs typeface="Arial" panose="020B0604020202020204" pitchFamily="34" charset="0"/>
            </a:endParaRPr>
          </a:p>
          <a:p>
            <a:endParaRPr lang="en-US" noProof="1"/>
          </a:p>
        </p:txBody>
      </p:sp>
    </p:spTree>
    <p:extLst>
      <p:ext uri="{BB962C8B-B14F-4D97-AF65-F5344CB8AC3E}">
        <p14:creationId xmlns:p14="http://schemas.microsoft.com/office/powerpoint/2010/main" val="20473799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3F7266E-20A3-E847-AA98-224FD904D5C4}"/>
              </a:ext>
            </a:extLst>
          </p:cNvPr>
          <p:cNvSpPr>
            <a:spLocks noGrp="1"/>
          </p:cNvSpPr>
          <p:nvPr>
            <p:ph type="dt" sz="half" idx="10"/>
          </p:nvPr>
        </p:nvSpPr>
        <p:spPr/>
        <p:txBody>
          <a:bodyPr/>
          <a:lstStyle/>
          <a:p>
            <a:r>
              <a:rPr lang="en-US" dirty="0"/>
              <a:t>Date</a:t>
            </a:r>
            <a:endParaRPr lang="en-GB" dirty="0"/>
          </a:p>
        </p:txBody>
      </p:sp>
      <p:sp>
        <p:nvSpPr>
          <p:cNvPr id="3" name="Footer Placeholder 2">
            <a:extLst>
              <a:ext uri="{FF2B5EF4-FFF2-40B4-BE49-F238E27FC236}">
                <a16:creationId xmlns:a16="http://schemas.microsoft.com/office/drawing/2014/main" id="{8645A308-66CE-F243-B3F3-FB5A8A74C582}"/>
              </a:ext>
            </a:extLst>
          </p:cNvPr>
          <p:cNvSpPr>
            <a:spLocks noGrp="1"/>
          </p:cNvSpPr>
          <p:nvPr>
            <p:ph type="ftr" sz="quarter" idx="11"/>
          </p:nvPr>
        </p:nvSpPr>
        <p:spPr/>
        <p:txBody>
          <a:bodyPr/>
          <a:lstStyle/>
          <a:p>
            <a:r>
              <a:rPr lang="en-GB" dirty="0"/>
              <a:t>Your Footer Here</a:t>
            </a:r>
          </a:p>
        </p:txBody>
      </p:sp>
      <p:sp>
        <p:nvSpPr>
          <p:cNvPr id="4" name="Slide Number Placeholder 3">
            <a:extLst>
              <a:ext uri="{FF2B5EF4-FFF2-40B4-BE49-F238E27FC236}">
                <a16:creationId xmlns:a16="http://schemas.microsoft.com/office/drawing/2014/main" id="{E6AAC2A5-82E7-614E-B9AE-402199A62567}"/>
              </a:ext>
            </a:extLst>
          </p:cNvPr>
          <p:cNvSpPr>
            <a:spLocks noGrp="1"/>
          </p:cNvSpPr>
          <p:nvPr>
            <p:ph type="sldNum" sz="quarter" idx="12"/>
          </p:nvPr>
        </p:nvSpPr>
        <p:spPr/>
        <p:txBody>
          <a:bodyPr/>
          <a:lstStyle/>
          <a:p>
            <a:fld id="{CE7809C5-EAA0-BC41-804F-8C0058248A03}" type="slidenum">
              <a:rPr lang="en-GB" smtClean="0"/>
              <a:t>16</a:t>
            </a:fld>
            <a:endParaRPr lang="en-GB" dirty="0"/>
          </a:p>
        </p:txBody>
      </p:sp>
      <p:sp>
        <p:nvSpPr>
          <p:cNvPr id="8" name="Title 7">
            <a:extLst>
              <a:ext uri="{FF2B5EF4-FFF2-40B4-BE49-F238E27FC236}">
                <a16:creationId xmlns:a16="http://schemas.microsoft.com/office/drawing/2014/main" id="{CB3DDCFF-9316-8E42-AE18-9BB0D2868799}"/>
              </a:ext>
            </a:extLst>
          </p:cNvPr>
          <p:cNvSpPr>
            <a:spLocks noGrp="1"/>
          </p:cNvSpPr>
          <p:nvPr>
            <p:ph type="title"/>
          </p:nvPr>
        </p:nvSpPr>
        <p:spPr/>
        <p:txBody>
          <a:bodyPr/>
          <a:lstStyle/>
          <a:p>
            <a:r>
              <a:rPr lang="en-US" dirty="0" err="1"/>
              <a:t>Factibilidad</a:t>
            </a:r>
            <a:r>
              <a:rPr lang="en-US" dirty="0"/>
              <a:t> Legal</a:t>
            </a:r>
          </a:p>
        </p:txBody>
      </p:sp>
      <p:sp>
        <p:nvSpPr>
          <p:cNvPr id="9" name="Content Placeholder 8">
            <a:extLst>
              <a:ext uri="{FF2B5EF4-FFF2-40B4-BE49-F238E27FC236}">
                <a16:creationId xmlns:a16="http://schemas.microsoft.com/office/drawing/2014/main" id="{C610219A-FAA3-9C43-875E-8A1634A3F684}"/>
              </a:ext>
            </a:extLst>
          </p:cNvPr>
          <p:cNvSpPr>
            <a:spLocks noGrp="1"/>
          </p:cNvSpPr>
          <p:nvPr>
            <p:ph idx="1"/>
          </p:nvPr>
        </p:nvSpPr>
        <p:spPr>
          <a:xfrm>
            <a:off x="838200" y="1719397"/>
            <a:ext cx="10515600" cy="4819521"/>
          </a:xfrm>
        </p:spPr>
        <p:txBody>
          <a:bodyPr>
            <a:normAutofit/>
          </a:bodyPr>
          <a:lstStyle/>
          <a:p>
            <a:pPr marL="0" indent="0">
              <a:lnSpc>
                <a:spcPct val="200000"/>
              </a:lnSpc>
              <a:spcBef>
                <a:spcPts val="200"/>
              </a:spcBef>
              <a:buNone/>
            </a:pPr>
            <a:r>
              <a:rPr lang="es-US" sz="2400" b="1" dirty="0">
                <a:effectLst/>
                <a:latin typeface="Arial" panose="020B0604020202020204" pitchFamily="34" charset="0"/>
                <a:ea typeface="Times New Roman" panose="02020603050405020304" pitchFamily="18" charset="0"/>
                <a:cs typeface="Times New Roman" panose="02020603050405020304" pitchFamily="18" charset="0"/>
              </a:rPr>
              <a:t>Las licencias para el software a emplearse</a:t>
            </a:r>
          </a:p>
          <a:p>
            <a:pPr marL="0" indent="0">
              <a:lnSpc>
                <a:spcPct val="200000"/>
              </a:lnSpc>
              <a:spcBef>
                <a:spcPts val="200"/>
              </a:spcBef>
              <a:buNone/>
            </a:pPr>
            <a:endParaRPr lang="es-US" sz="2400" b="1" dirty="0">
              <a:effectLst/>
              <a:latin typeface="Arial" panose="020B0604020202020204" pitchFamily="34" charset="0"/>
              <a:ea typeface="Times New Roman" panose="02020603050405020304" pitchFamily="18" charset="0"/>
              <a:cs typeface="Times New Roman" panose="02020603050405020304" pitchFamily="18" charset="0"/>
            </a:endParaRPr>
          </a:p>
          <a:p>
            <a:pPr marL="0" indent="0">
              <a:lnSpc>
                <a:spcPct val="200000"/>
              </a:lnSpc>
              <a:spcBef>
                <a:spcPts val="200"/>
              </a:spcBef>
              <a:buNone/>
            </a:pPr>
            <a:r>
              <a:rPr lang="es-US" sz="2400" b="1" dirty="0">
                <a:effectLst/>
                <a:latin typeface="Arial" panose="020B0604020202020204" pitchFamily="34" charset="0"/>
                <a:ea typeface="Times New Roman" panose="02020603050405020304" pitchFamily="18" charset="0"/>
                <a:cs typeface="Times New Roman" panose="02020603050405020304" pitchFamily="18" charset="0"/>
              </a:rPr>
              <a:t>Contrato de servicios</a:t>
            </a:r>
          </a:p>
        </p:txBody>
      </p:sp>
    </p:spTree>
    <p:extLst>
      <p:ext uri="{BB962C8B-B14F-4D97-AF65-F5344CB8AC3E}">
        <p14:creationId xmlns:p14="http://schemas.microsoft.com/office/powerpoint/2010/main" val="20004720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3F7266E-20A3-E847-AA98-224FD904D5C4}"/>
              </a:ext>
            </a:extLst>
          </p:cNvPr>
          <p:cNvSpPr>
            <a:spLocks noGrp="1"/>
          </p:cNvSpPr>
          <p:nvPr>
            <p:ph type="dt" sz="half" idx="10"/>
          </p:nvPr>
        </p:nvSpPr>
        <p:spPr/>
        <p:txBody>
          <a:bodyPr/>
          <a:lstStyle/>
          <a:p>
            <a:r>
              <a:rPr lang="en-US" dirty="0"/>
              <a:t>Date</a:t>
            </a:r>
            <a:endParaRPr lang="en-GB" dirty="0"/>
          </a:p>
        </p:txBody>
      </p:sp>
      <p:sp>
        <p:nvSpPr>
          <p:cNvPr id="3" name="Footer Placeholder 2">
            <a:extLst>
              <a:ext uri="{FF2B5EF4-FFF2-40B4-BE49-F238E27FC236}">
                <a16:creationId xmlns:a16="http://schemas.microsoft.com/office/drawing/2014/main" id="{8645A308-66CE-F243-B3F3-FB5A8A74C582}"/>
              </a:ext>
            </a:extLst>
          </p:cNvPr>
          <p:cNvSpPr>
            <a:spLocks noGrp="1"/>
          </p:cNvSpPr>
          <p:nvPr>
            <p:ph type="ftr" sz="quarter" idx="11"/>
          </p:nvPr>
        </p:nvSpPr>
        <p:spPr/>
        <p:txBody>
          <a:bodyPr/>
          <a:lstStyle/>
          <a:p>
            <a:r>
              <a:rPr lang="en-GB" dirty="0"/>
              <a:t>Your Footer Here</a:t>
            </a:r>
          </a:p>
        </p:txBody>
      </p:sp>
      <p:sp>
        <p:nvSpPr>
          <p:cNvPr id="4" name="Slide Number Placeholder 3">
            <a:extLst>
              <a:ext uri="{FF2B5EF4-FFF2-40B4-BE49-F238E27FC236}">
                <a16:creationId xmlns:a16="http://schemas.microsoft.com/office/drawing/2014/main" id="{E6AAC2A5-82E7-614E-B9AE-402199A62567}"/>
              </a:ext>
            </a:extLst>
          </p:cNvPr>
          <p:cNvSpPr>
            <a:spLocks noGrp="1"/>
          </p:cNvSpPr>
          <p:nvPr>
            <p:ph type="sldNum" sz="quarter" idx="12"/>
          </p:nvPr>
        </p:nvSpPr>
        <p:spPr/>
        <p:txBody>
          <a:bodyPr/>
          <a:lstStyle/>
          <a:p>
            <a:fld id="{CE7809C5-EAA0-BC41-804F-8C0058248A03}" type="slidenum">
              <a:rPr lang="en-GB" smtClean="0"/>
              <a:t>17</a:t>
            </a:fld>
            <a:endParaRPr lang="en-GB" dirty="0"/>
          </a:p>
        </p:txBody>
      </p:sp>
      <p:sp>
        <p:nvSpPr>
          <p:cNvPr id="8" name="Title 7">
            <a:extLst>
              <a:ext uri="{FF2B5EF4-FFF2-40B4-BE49-F238E27FC236}">
                <a16:creationId xmlns:a16="http://schemas.microsoft.com/office/drawing/2014/main" id="{CB3DDCFF-9316-8E42-AE18-9BB0D2868799}"/>
              </a:ext>
            </a:extLst>
          </p:cNvPr>
          <p:cNvSpPr>
            <a:spLocks noGrp="1"/>
          </p:cNvSpPr>
          <p:nvPr>
            <p:ph type="title"/>
          </p:nvPr>
        </p:nvSpPr>
        <p:spPr/>
        <p:txBody>
          <a:bodyPr/>
          <a:lstStyle/>
          <a:p>
            <a:r>
              <a:rPr lang="en-US" dirty="0" err="1"/>
              <a:t>Factibilidad</a:t>
            </a:r>
            <a:r>
              <a:rPr lang="en-US" dirty="0"/>
              <a:t> Técnica</a:t>
            </a:r>
          </a:p>
        </p:txBody>
      </p:sp>
      <p:sp>
        <p:nvSpPr>
          <p:cNvPr id="9" name="Content Placeholder 8">
            <a:extLst>
              <a:ext uri="{FF2B5EF4-FFF2-40B4-BE49-F238E27FC236}">
                <a16:creationId xmlns:a16="http://schemas.microsoft.com/office/drawing/2014/main" id="{C610219A-FAA3-9C43-875E-8A1634A3F684}"/>
              </a:ext>
            </a:extLst>
          </p:cNvPr>
          <p:cNvSpPr>
            <a:spLocks noGrp="1"/>
          </p:cNvSpPr>
          <p:nvPr>
            <p:ph idx="1"/>
          </p:nvPr>
        </p:nvSpPr>
        <p:spPr>
          <a:xfrm>
            <a:off x="553063" y="2025445"/>
            <a:ext cx="11147323" cy="4225189"/>
          </a:xfrm>
        </p:spPr>
        <p:txBody>
          <a:bodyPr>
            <a:normAutofit/>
          </a:bodyPr>
          <a:lstStyle/>
          <a:p>
            <a:pPr marL="0" indent="0">
              <a:lnSpc>
                <a:spcPct val="200000"/>
              </a:lnSpc>
              <a:buNone/>
            </a:pPr>
            <a:r>
              <a:rPr lang="es-US" dirty="0">
                <a:effectLst/>
                <a:latin typeface="Arial" panose="020B0604020202020204" pitchFamily="34" charset="0"/>
                <a:ea typeface="Calibri" panose="020F0502020204030204" pitchFamily="34" charset="0"/>
                <a:cs typeface="Times New Roman" panose="02020603050405020304" pitchFamily="18" charset="0"/>
              </a:rPr>
              <a:t>Actualmente en el restaurante no cuenta con ningún elemento electrónico para poder implementar el software pedido, por lo cual debe realizar la inversión en uno nuevo, pero también podemos tomar en cuenta que si cuenta con servicio de internet esto nos ayuda a poder conectarnos a la web </a:t>
            </a:r>
          </a:p>
          <a:p>
            <a:pPr marL="0" indent="0">
              <a:lnSpc>
                <a:spcPct val="200000"/>
              </a:lnSpc>
              <a:buNone/>
            </a:pPr>
            <a:endParaRPr lang="es-GT"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3467437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3F7266E-20A3-E847-AA98-224FD904D5C4}"/>
              </a:ext>
            </a:extLst>
          </p:cNvPr>
          <p:cNvSpPr>
            <a:spLocks noGrp="1"/>
          </p:cNvSpPr>
          <p:nvPr>
            <p:ph type="dt" sz="half" idx="10"/>
          </p:nvPr>
        </p:nvSpPr>
        <p:spPr/>
        <p:txBody>
          <a:bodyPr/>
          <a:lstStyle/>
          <a:p>
            <a:r>
              <a:rPr lang="en-US" dirty="0"/>
              <a:t>Date</a:t>
            </a:r>
            <a:endParaRPr lang="en-GB" dirty="0"/>
          </a:p>
        </p:txBody>
      </p:sp>
      <p:sp>
        <p:nvSpPr>
          <p:cNvPr id="3" name="Footer Placeholder 2">
            <a:extLst>
              <a:ext uri="{FF2B5EF4-FFF2-40B4-BE49-F238E27FC236}">
                <a16:creationId xmlns:a16="http://schemas.microsoft.com/office/drawing/2014/main" id="{8645A308-66CE-F243-B3F3-FB5A8A74C582}"/>
              </a:ext>
            </a:extLst>
          </p:cNvPr>
          <p:cNvSpPr>
            <a:spLocks noGrp="1"/>
          </p:cNvSpPr>
          <p:nvPr>
            <p:ph type="ftr" sz="quarter" idx="11"/>
          </p:nvPr>
        </p:nvSpPr>
        <p:spPr/>
        <p:txBody>
          <a:bodyPr/>
          <a:lstStyle/>
          <a:p>
            <a:r>
              <a:rPr lang="en-GB" dirty="0"/>
              <a:t>Your Footer Here</a:t>
            </a:r>
          </a:p>
        </p:txBody>
      </p:sp>
      <p:sp>
        <p:nvSpPr>
          <p:cNvPr id="4" name="Slide Number Placeholder 3">
            <a:extLst>
              <a:ext uri="{FF2B5EF4-FFF2-40B4-BE49-F238E27FC236}">
                <a16:creationId xmlns:a16="http://schemas.microsoft.com/office/drawing/2014/main" id="{E6AAC2A5-82E7-614E-B9AE-402199A62567}"/>
              </a:ext>
            </a:extLst>
          </p:cNvPr>
          <p:cNvSpPr>
            <a:spLocks noGrp="1"/>
          </p:cNvSpPr>
          <p:nvPr>
            <p:ph type="sldNum" sz="quarter" idx="12"/>
          </p:nvPr>
        </p:nvSpPr>
        <p:spPr/>
        <p:txBody>
          <a:bodyPr/>
          <a:lstStyle/>
          <a:p>
            <a:fld id="{CE7809C5-EAA0-BC41-804F-8C0058248A03}" type="slidenum">
              <a:rPr lang="en-GB" smtClean="0"/>
              <a:t>18</a:t>
            </a:fld>
            <a:endParaRPr lang="en-GB" dirty="0"/>
          </a:p>
        </p:txBody>
      </p:sp>
      <p:sp>
        <p:nvSpPr>
          <p:cNvPr id="8" name="Title 7">
            <a:extLst>
              <a:ext uri="{FF2B5EF4-FFF2-40B4-BE49-F238E27FC236}">
                <a16:creationId xmlns:a16="http://schemas.microsoft.com/office/drawing/2014/main" id="{CB3DDCFF-9316-8E42-AE18-9BB0D2868799}"/>
              </a:ext>
            </a:extLst>
          </p:cNvPr>
          <p:cNvSpPr>
            <a:spLocks noGrp="1"/>
          </p:cNvSpPr>
          <p:nvPr>
            <p:ph type="title"/>
          </p:nvPr>
        </p:nvSpPr>
        <p:spPr/>
        <p:txBody>
          <a:bodyPr/>
          <a:lstStyle/>
          <a:p>
            <a:r>
              <a:rPr lang="en-US" dirty="0" err="1"/>
              <a:t>Factibilidad</a:t>
            </a:r>
            <a:r>
              <a:rPr lang="en-US" dirty="0"/>
              <a:t> Técnica</a:t>
            </a:r>
          </a:p>
        </p:txBody>
      </p:sp>
      <p:sp>
        <p:nvSpPr>
          <p:cNvPr id="9" name="Content Placeholder 8">
            <a:extLst>
              <a:ext uri="{FF2B5EF4-FFF2-40B4-BE49-F238E27FC236}">
                <a16:creationId xmlns:a16="http://schemas.microsoft.com/office/drawing/2014/main" id="{C610219A-FAA3-9C43-875E-8A1634A3F684}"/>
              </a:ext>
            </a:extLst>
          </p:cNvPr>
          <p:cNvSpPr>
            <a:spLocks noGrp="1"/>
          </p:cNvSpPr>
          <p:nvPr>
            <p:ph idx="1"/>
          </p:nvPr>
        </p:nvSpPr>
        <p:spPr>
          <a:xfrm>
            <a:off x="553063" y="2025445"/>
            <a:ext cx="11147323" cy="4225189"/>
          </a:xfrm>
        </p:spPr>
        <p:txBody>
          <a:bodyPr>
            <a:normAutofit/>
          </a:bodyPr>
          <a:lstStyle/>
          <a:p>
            <a:pPr>
              <a:lnSpc>
                <a:spcPct val="200000"/>
              </a:lnSpc>
              <a:spcAft>
                <a:spcPts val="1000"/>
              </a:spcAft>
            </a:pPr>
            <a:r>
              <a:rPr lang="es-US" sz="1800" dirty="0">
                <a:effectLst/>
                <a:latin typeface="Arial" panose="020B0604020202020204" pitchFamily="34" charset="0"/>
                <a:ea typeface="Calibri" panose="020F0502020204030204" pitchFamily="34" charset="0"/>
                <a:cs typeface="Times New Roman" panose="02020603050405020304" pitchFamily="18" charset="0"/>
              </a:rPr>
              <a:t>Características mínimas para tomar en cuenta si se desea comprar un equipo </a:t>
            </a:r>
            <a:endParaRPr lang="es-GT"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200000"/>
              </a:lnSpc>
              <a:buNone/>
            </a:pPr>
            <a:endParaRPr lang="es-GT" sz="1800" dirty="0">
              <a:effectLst/>
              <a:latin typeface="Calibri" panose="020F0502020204030204" pitchFamily="34" charset="0"/>
              <a:ea typeface="Calibri" panose="020F0502020204030204" pitchFamily="34" charset="0"/>
              <a:cs typeface="Times New Roman" panose="02020603050405020304" pitchFamily="18" charset="0"/>
            </a:endParaRPr>
          </a:p>
        </p:txBody>
      </p:sp>
      <p:graphicFrame>
        <p:nvGraphicFramePr>
          <p:cNvPr id="5" name="Tabla 4">
            <a:extLst>
              <a:ext uri="{FF2B5EF4-FFF2-40B4-BE49-F238E27FC236}">
                <a16:creationId xmlns:a16="http://schemas.microsoft.com/office/drawing/2014/main" id="{73D29C88-09B0-40C0-AB62-7C203A8EB0BA}"/>
              </a:ext>
            </a:extLst>
          </p:cNvPr>
          <p:cNvGraphicFramePr>
            <a:graphicFrameLocks noGrp="1"/>
          </p:cNvGraphicFramePr>
          <p:nvPr>
            <p:extLst>
              <p:ext uri="{D42A27DB-BD31-4B8C-83A1-F6EECF244321}">
                <p14:modId xmlns:p14="http://schemas.microsoft.com/office/powerpoint/2010/main" val="109221341"/>
              </p:ext>
            </p:extLst>
          </p:nvPr>
        </p:nvGraphicFramePr>
        <p:xfrm>
          <a:off x="3224315" y="2868207"/>
          <a:ext cx="5743370" cy="3408603"/>
        </p:xfrm>
        <a:graphic>
          <a:graphicData uri="http://schemas.openxmlformats.org/drawingml/2006/table">
            <a:tbl>
              <a:tblPr firstRow="1" firstCol="1" bandRow="1">
                <a:tableStyleId>{5C22544A-7EE6-4342-B048-85BDC9FD1C3A}</a:tableStyleId>
              </a:tblPr>
              <a:tblGrid>
                <a:gridCol w="2037634">
                  <a:extLst>
                    <a:ext uri="{9D8B030D-6E8A-4147-A177-3AD203B41FA5}">
                      <a16:colId xmlns:a16="http://schemas.microsoft.com/office/drawing/2014/main" val="2910517786"/>
                    </a:ext>
                  </a:extLst>
                </a:gridCol>
                <a:gridCol w="2128066">
                  <a:extLst>
                    <a:ext uri="{9D8B030D-6E8A-4147-A177-3AD203B41FA5}">
                      <a16:colId xmlns:a16="http://schemas.microsoft.com/office/drawing/2014/main" val="1544716286"/>
                    </a:ext>
                  </a:extLst>
                </a:gridCol>
                <a:gridCol w="1577670">
                  <a:extLst>
                    <a:ext uri="{9D8B030D-6E8A-4147-A177-3AD203B41FA5}">
                      <a16:colId xmlns:a16="http://schemas.microsoft.com/office/drawing/2014/main" val="262736168"/>
                    </a:ext>
                  </a:extLst>
                </a:gridCol>
              </a:tblGrid>
              <a:tr h="309873">
                <a:tc>
                  <a:txBody>
                    <a:bodyPr/>
                    <a:lstStyle/>
                    <a:p>
                      <a:pPr algn="ctr">
                        <a:lnSpc>
                          <a:spcPct val="200000"/>
                        </a:lnSpc>
                        <a:spcAft>
                          <a:spcPts val="1000"/>
                        </a:spcAft>
                      </a:pPr>
                      <a:r>
                        <a:rPr lang="es-GT" sz="1100">
                          <a:effectLst/>
                        </a:rPr>
                        <a:t>Componentes</a:t>
                      </a:r>
                      <a:endParaRPr lang="es-G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200000"/>
                        </a:lnSpc>
                        <a:spcAft>
                          <a:spcPts val="1000"/>
                        </a:spcAft>
                      </a:pPr>
                      <a:r>
                        <a:rPr lang="es-US" sz="1100">
                          <a:effectLst/>
                        </a:rPr>
                        <a:t>Especificaciones mínimas</a:t>
                      </a:r>
                      <a:endParaRPr lang="es-G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200000"/>
                        </a:lnSpc>
                        <a:spcAft>
                          <a:spcPts val="1000"/>
                        </a:spcAft>
                      </a:pPr>
                      <a:r>
                        <a:rPr lang="es-US" sz="1100">
                          <a:effectLst/>
                        </a:rPr>
                        <a:t>Precio estimado</a:t>
                      </a:r>
                      <a:endParaRPr lang="es-G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071416585"/>
                  </a:ext>
                </a:extLst>
              </a:tr>
              <a:tr h="309873">
                <a:tc>
                  <a:txBody>
                    <a:bodyPr/>
                    <a:lstStyle/>
                    <a:p>
                      <a:pPr algn="ctr">
                        <a:lnSpc>
                          <a:spcPct val="200000"/>
                        </a:lnSpc>
                        <a:spcAft>
                          <a:spcPts val="1000"/>
                        </a:spcAft>
                      </a:pPr>
                      <a:r>
                        <a:rPr lang="es-US" sz="1100">
                          <a:effectLst/>
                        </a:rPr>
                        <a:t>Procesador del equipo</a:t>
                      </a:r>
                      <a:endParaRPr lang="es-G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200000"/>
                        </a:lnSpc>
                        <a:spcAft>
                          <a:spcPts val="1000"/>
                        </a:spcAft>
                      </a:pPr>
                      <a:r>
                        <a:rPr lang="es-US" sz="1100">
                          <a:effectLst/>
                        </a:rPr>
                        <a:t>CPU 1.8</a:t>
                      </a:r>
                      <a:endParaRPr lang="es-G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200000"/>
                        </a:lnSpc>
                        <a:spcAft>
                          <a:spcPts val="1000"/>
                        </a:spcAft>
                      </a:pPr>
                      <a:r>
                        <a:rPr lang="es-US" sz="1100">
                          <a:effectLst/>
                        </a:rPr>
                        <a:t>Q200</a:t>
                      </a:r>
                      <a:endParaRPr lang="es-G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914436013"/>
                  </a:ext>
                </a:extLst>
              </a:tr>
              <a:tr h="309873">
                <a:tc>
                  <a:txBody>
                    <a:bodyPr/>
                    <a:lstStyle/>
                    <a:p>
                      <a:pPr algn="ctr">
                        <a:lnSpc>
                          <a:spcPct val="200000"/>
                        </a:lnSpc>
                        <a:spcAft>
                          <a:spcPts val="1000"/>
                        </a:spcAft>
                      </a:pPr>
                      <a:r>
                        <a:rPr lang="es-US" sz="1100">
                          <a:effectLst/>
                        </a:rPr>
                        <a:t>Memoria RAM</a:t>
                      </a:r>
                      <a:endParaRPr lang="es-G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200000"/>
                        </a:lnSpc>
                        <a:spcAft>
                          <a:spcPts val="1000"/>
                        </a:spcAft>
                      </a:pPr>
                      <a:r>
                        <a:rPr lang="es-US" sz="1100">
                          <a:effectLst/>
                        </a:rPr>
                        <a:t>1 GB</a:t>
                      </a:r>
                      <a:endParaRPr lang="es-G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200000"/>
                        </a:lnSpc>
                        <a:spcAft>
                          <a:spcPts val="1000"/>
                        </a:spcAft>
                      </a:pPr>
                      <a:r>
                        <a:rPr lang="es-US" sz="1100">
                          <a:effectLst/>
                        </a:rPr>
                        <a:t>Q186</a:t>
                      </a:r>
                      <a:endParaRPr lang="es-G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413193156"/>
                  </a:ext>
                </a:extLst>
              </a:tr>
              <a:tr h="309873">
                <a:tc>
                  <a:txBody>
                    <a:bodyPr/>
                    <a:lstStyle/>
                    <a:p>
                      <a:pPr algn="ctr">
                        <a:lnSpc>
                          <a:spcPct val="200000"/>
                        </a:lnSpc>
                        <a:spcAft>
                          <a:spcPts val="1000"/>
                        </a:spcAft>
                      </a:pPr>
                      <a:r>
                        <a:rPr lang="es-US" sz="1100">
                          <a:effectLst/>
                        </a:rPr>
                        <a:t>Disco Duro</a:t>
                      </a:r>
                      <a:endParaRPr lang="es-G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200000"/>
                        </a:lnSpc>
                        <a:spcAft>
                          <a:spcPts val="1000"/>
                        </a:spcAft>
                      </a:pPr>
                      <a:r>
                        <a:rPr lang="es-US" sz="1100">
                          <a:effectLst/>
                        </a:rPr>
                        <a:t>160 GB</a:t>
                      </a:r>
                      <a:endParaRPr lang="es-G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200000"/>
                        </a:lnSpc>
                        <a:spcAft>
                          <a:spcPts val="1000"/>
                        </a:spcAft>
                      </a:pPr>
                      <a:r>
                        <a:rPr lang="es-US" sz="1100">
                          <a:effectLst/>
                        </a:rPr>
                        <a:t>Q58.5</a:t>
                      </a:r>
                      <a:endParaRPr lang="es-G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574458800"/>
                  </a:ext>
                </a:extLst>
              </a:tr>
              <a:tr h="309873">
                <a:tc>
                  <a:txBody>
                    <a:bodyPr/>
                    <a:lstStyle/>
                    <a:p>
                      <a:pPr algn="ctr">
                        <a:lnSpc>
                          <a:spcPct val="200000"/>
                        </a:lnSpc>
                        <a:spcAft>
                          <a:spcPts val="1000"/>
                        </a:spcAft>
                      </a:pPr>
                      <a:r>
                        <a:rPr lang="es-US" sz="1100">
                          <a:effectLst/>
                        </a:rPr>
                        <a:t>Tarjeta de Video</a:t>
                      </a:r>
                      <a:endParaRPr lang="es-G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200000"/>
                        </a:lnSpc>
                        <a:spcAft>
                          <a:spcPts val="1000"/>
                        </a:spcAft>
                      </a:pPr>
                      <a:r>
                        <a:rPr lang="es-US" sz="1100">
                          <a:effectLst/>
                        </a:rPr>
                        <a:t>Estándar</a:t>
                      </a:r>
                      <a:endParaRPr lang="es-G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200000"/>
                        </a:lnSpc>
                        <a:spcAft>
                          <a:spcPts val="1000"/>
                        </a:spcAft>
                      </a:pPr>
                      <a:r>
                        <a:rPr lang="es-US" sz="1100">
                          <a:effectLst/>
                        </a:rPr>
                        <a:t>Q200</a:t>
                      </a:r>
                      <a:endParaRPr lang="es-G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669152425"/>
                  </a:ext>
                </a:extLst>
              </a:tr>
              <a:tr h="309873">
                <a:tc>
                  <a:txBody>
                    <a:bodyPr/>
                    <a:lstStyle/>
                    <a:p>
                      <a:pPr algn="ctr">
                        <a:lnSpc>
                          <a:spcPct val="200000"/>
                        </a:lnSpc>
                        <a:spcAft>
                          <a:spcPts val="1000"/>
                        </a:spcAft>
                      </a:pPr>
                      <a:r>
                        <a:rPr lang="es-US" sz="1100">
                          <a:effectLst/>
                        </a:rPr>
                        <a:t>Mouse</a:t>
                      </a:r>
                      <a:endParaRPr lang="es-G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200000"/>
                        </a:lnSpc>
                        <a:spcAft>
                          <a:spcPts val="1000"/>
                        </a:spcAft>
                      </a:pPr>
                      <a:r>
                        <a:rPr lang="es-US" sz="1100">
                          <a:effectLst/>
                        </a:rPr>
                        <a:t>Estándar</a:t>
                      </a:r>
                      <a:endParaRPr lang="es-G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200000"/>
                        </a:lnSpc>
                        <a:spcAft>
                          <a:spcPts val="1000"/>
                        </a:spcAft>
                      </a:pPr>
                      <a:r>
                        <a:rPr lang="es-US" sz="1100">
                          <a:effectLst/>
                        </a:rPr>
                        <a:t>Q50</a:t>
                      </a:r>
                      <a:endParaRPr lang="es-G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034785132"/>
                  </a:ext>
                </a:extLst>
              </a:tr>
              <a:tr h="309873">
                <a:tc>
                  <a:txBody>
                    <a:bodyPr/>
                    <a:lstStyle/>
                    <a:p>
                      <a:pPr algn="ctr">
                        <a:lnSpc>
                          <a:spcPct val="200000"/>
                        </a:lnSpc>
                        <a:spcAft>
                          <a:spcPts val="1000"/>
                        </a:spcAft>
                      </a:pPr>
                      <a:r>
                        <a:rPr lang="es-US" sz="1100">
                          <a:effectLst/>
                        </a:rPr>
                        <a:t>Teclado</a:t>
                      </a:r>
                      <a:endParaRPr lang="es-G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200000"/>
                        </a:lnSpc>
                        <a:spcAft>
                          <a:spcPts val="1000"/>
                        </a:spcAft>
                      </a:pPr>
                      <a:r>
                        <a:rPr lang="es-US" sz="1100">
                          <a:effectLst/>
                        </a:rPr>
                        <a:t>Estándar</a:t>
                      </a:r>
                      <a:endParaRPr lang="es-G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200000"/>
                        </a:lnSpc>
                        <a:spcAft>
                          <a:spcPts val="1000"/>
                        </a:spcAft>
                      </a:pPr>
                      <a:r>
                        <a:rPr lang="es-US" sz="1100">
                          <a:effectLst/>
                        </a:rPr>
                        <a:t>Q50</a:t>
                      </a:r>
                      <a:endParaRPr lang="es-G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656908361"/>
                  </a:ext>
                </a:extLst>
              </a:tr>
              <a:tr h="309873">
                <a:tc>
                  <a:txBody>
                    <a:bodyPr/>
                    <a:lstStyle/>
                    <a:p>
                      <a:pPr algn="ctr">
                        <a:lnSpc>
                          <a:spcPct val="200000"/>
                        </a:lnSpc>
                        <a:spcAft>
                          <a:spcPts val="1000"/>
                        </a:spcAft>
                      </a:pPr>
                      <a:r>
                        <a:rPr lang="es-US" sz="1100">
                          <a:effectLst/>
                        </a:rPr>
                        <a:t>2 monitores</a:t>
                      </a:r>
                      <a:endParaRPr lang="es-G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200000"/>
                        </a:lnSpc>
                        <a:spcAft>
                          <a:spcPts val="1000"/>
                        </a:spcAft>
                      </a:pPr>
                      <a:r>
                        <a:rPr lang="es-US" sz="1100">
                          <a:effectLst/>
                        </a:rPr>
                        <a:t>1024x768 pixeles</a:t>
                      </a:r>
                      <a:endParaRPr lang="es-G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200000"/>
                        </a:lnSpc>
                        <a:spcAft>
                          <a:spcPts val="1000"/>
                        </a:spcAft>
                      </a:pPr>
                      <a:r>
                        <a:rPr lang="es-US" sz="1100">
                          <a:effectLst/>
                        </a:rPr>
                        <a:t>Q1000</a:t>
                      </a:r>
                      <a:endParaRPr lang="es-G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526431686"/>
                  </a:ext>
                </a:extLst>
              </a:tr>
              <a:tr h="309873">
                <a:tc>
                  <a:txBody>
                    <a:bodyPr/>
                    <a:lstStyle/>
                    <a:p>
                      <a:pPr algn="ctr">
                        <a:lnSpc>
                          <a:spcPct val="200000"/>
                        </a:lnSpc>
                        <a:spcAft>
                          <a:spcPts val="1000"/>
                        </a:spcAft>
                      </a:pPr>
                      <a:r>
                        <a:rPr lang="es-US" sz="1100">
                          <a:effectLst/>
                        </a:rPr>
                        <a:t>Monitor táctil</a:t>
                      </a:r>
                      <a:endParaRPr lang="es-G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200000"/>
                        </a:lnSpc>
                        <a:spcAft>
                          <a:spcPts val="1000"/>
                        </a:spcAft>
                      </a:pPr>
                      <a:r>
                        <a:rPr lang="es-US" sz="1100">
                          <a:effectLst/>
                        </a:rPr>
                        <a:t>Estándar</a:t>
                      </a:r>
                      <a:endParaRPr lang="es-G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200000"/>
                        </a:lnSpc>
                        <a:spcAft>
                          <a:spcPts val="1000"/>
                        </a:spcAft>
                      </a:pPr>
                      <a:r>
                        <a:rPr lang="es-US" sz="1100">
                          <a:effectLst/>
                        </a:rPr>
                        <a:t>Q950</a:t>
                      </a:r>
                      <a:endParaRPr lang="es-G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191380856"/>
                  </a:ext>
                </a:extLst>
              </a:tr>
              <a:tr h="309873">
                <a:tc>
                  <a:txBody>
                    <a:bodyPr/>
                    <a:lstStyle/>
                    <a:p>
                      <a:pPr algn="ctr">
                        <a:lnSpc>
                          <a:spcPct val="200000"/>
                        </a:lnSpc>
                        <a:spcAft>
                          <a:spcPts val="1000"/>
                        </a:spcAft>
                        <a:tabLst>
                          <a:tab pos="1219200" algn="l"/>
                        </a:tabLst>
                      </a:pPr>
                      <a:r>
                        <a:rPr lang="es-US" sz="1100">
                          <a:effectLst/>
                        </a:rPr>
                        <a:t> </a:t>
                      </a:r>
                      <a:endParaRPr lang="es-G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200000"/>
                        </a:lnSpc>
                        <a:spcAft>
                          <a:spcPts val="1000"/>
                        </a:spcAft>
                      </a:pPr>
                      <a:r>
                        <a:rPr lang="es-US" sz="1100">
                          <a:effectLst/>
                        </a:rPr>
                        <a:t> </a:t>
                      </a:r>
                      <a:endParaRPr lang="es-G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200000"/>
                        </a:lnSpc>
                        <a:spcAft>
                          <a:spcPts val="1000"/>
                        </a:spcAft>
                      </a:pPr>
                      <a:r>
                        <a:rPr lang="es-US" sz="1100">
                          <a:effectLst/>
                        </a:rPr>
                        <a:t> </a:t>
                      </a:r>
                      <a:endParaRPr lang="es-G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160021863"/>
                  </a:ext>
                </a:extLst>
              </a:tr>
              <a:tr h="309873">
                <a:tc>
                  <a:txBody>
                    <a:bodyPr/>
                    <a:lstStyle/>
                    <a:p>
                      <a:pPr algn="ctr">
                        <a:lnSpc>
                          <a:spcPct val="200000"/>
                        </a:lnSpc>
                        <a:spcAft>
                          <a:spcPts val="1000"/>
                        </a:spcAft>
                      </a:pPr>
                      <a:r>
                        <a:rPr lang="es-US" sz="1100">
                          <a:effectLst/>
                        </a:rPr>
                        <a:t>total</a:t>
                      </a:r>
                      <a:endParaRPr lang="es-G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200000"/>
                        </a:lnSpc>
                        <a:spcAft>
                          <a:spcPts val="1000"/>
                        </a:spcAft>
                      </a:pPr>
                      <a:r>
                        <a:rPr lang="es-US" sz="1100">
                          <a:effectLst/>
                        </a:rPr>
                        <a:t> </a:t>
                      </a:r>
                      <a:endParaRPr lang="es-G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200000"/>
                        </a:lnSpc>
                        <a:spcAft>
                          <a:spcPts val="1000"/>
                        </a:spcAft>
                      </a:pPr>
                      <a:r>
                        <a:rPr lang="es-US" sz="1100" dirty="0">
                          <a:effectLst/>
                        </a:rPr>
                        <a:t>Q2694.5</a:t>
                      </a:r>
                      <a:endParaRPr lang="es-GT"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212493743"/>
                  </a:ext>
                </a:extLst>
              </a:tr>
            </a:tbl>
          </a:graphicData>
        </a:graphic>
      </p:graphicFrame>
      <p:sp>
        <p:nvSpPr>
          <p:cNvPr id="6" name="Rectangle 1">
            <a:extLst>
              <a:ext uri="{FF2B5EF4-FFF2-40B4-BE49-F238E27FC236}">
                <a16:creationId xmlns:a16="http://schemas.microsoft.com/office/drawing/2014/main" id="{5238BB25-4F01-4A22-9BB0-48A95D2EB734}"/>
              </a:ext>
            </a:extLst>
          </p:cNvPr>
          <p:cNvSpPr>
            <a:spLocks noChangeArrowheads="1"/>
          </p:cNvSpPr>
          <p:nvPr/>
        </p:nvSpPr>
        <p:spPr bwMode="auto">
          <a:xfrm>
            <a:off x="3223680" y="2867858"/>
            <a:ext cx="12491244" cy="491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s-GT"/>
          </a:p>
        </p:txBody>
      </p:sp>
    </p:spTree>
    <p:extLst>
      <p:ext uri="{BB962C8B-B14F-4D97-AF65-F5344CB8AC3E}">
        <p14:creationId xmlns:p14="http://schemas.microsoft.com/office/powerpoint/2010/main" val="10040049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3F7266E-20A3-E847-AA98-224FD904D5C4}"/>
              </a:ext>
            </a:extLst>
          </p:cNvPr>
          <p:cNvSpPr>
            <a:spLocks noGrp="1"/>
          </p:cNvSpPr>
          <p:nvPr>
            <p:ph type="dt" sz="half" idx="10"/>
          </p:nvPr>
        </p:nvSpPr>
        <p:spPr/>
        <p:txBody>
          <a:bodyPr/>
          <a:lstStyle/>
          <a:p>
            <a:r>
              <a:rPr lang="en-US" dirty="0"/>
              <a:t>Date</a:t>
            </a:r>
            <a:endParaRPr lang="en-GB" dirty="0"/>
          </a:p>
        </p:txBody>
      </p:sp>
      <p:sp>
        <p:nvSpPr>
          <p:cNvPr id="3" name="Footer Placeholder 2">
            <a:extLst>
              <a:ext uri="{FF2B5EF4-FFF2-40B4-BE49-F238E27FC236}">
                <a16:creationId xmlns:a16="http://schemas.microsoft.com/office/drawing/2014/main" id="{8645A308-66CE-F243-B3F3-FB5A8A74C582}"/>
              </a:ext>
            </a:extLst>
          </p:cNvPr>
          <p:cNvSpPr>
            <a:spLocks noGrp="1"/>
          </p:cNvSpPr>
          <p:nvPr>
            <p:ph type="ftr" sz="quarter" idx="11"/>
          </p:nvPr>
        </p:nvSpPr>
        <p:spPr/>
        <p:txBody>
          <a:bodyPr/>
          <a:lstStyle/>
          <a:p>
            <a:r>
              <a:rPr lang="en-GB" dirty="0"/>
              <a:t>Your Footer Here</a:t>
            </a:r>
          </a:p>
        </p:txBody>
      </p:sp>
      <p:sp>
        <p:nvSpPr>
          <p:cNvPr id="4" name="Slide Number Placeholder 3">
            <a:extLst>
              <a:ext uri="{FF2B5EF4-FFF2-40B4-BE49-F238E27FC236}">
                <a16:creationId xmlns:a16="http://schemas.microsoft.com/office/drawing/2014/main" id="{E6AAC2A5-82E7-614E-B9AE-402199A62567}"/>
              </a:ext>
            </a:extLst>
          </p:cNvPr>
          <p:cNvSpPr>
            <a:spLocks noGrp="1"/>
          </p:cNvSpPr>
          <p:nvPr>
            <p:ph type="sldNum" sz="quarter" idx="12"/>
          </p:nvPr>
        </p:nvSpPr>
        <p:spPr/>
        <p:txBody>
          <a:bodyPr/>
          <a:lstStyle/>
          <a:p>
            <a:fld id="{CE7809C5-EAA0-BC41-804F-8C0058248A03}" type="slidenum">
              <a:rPr lang="en-GB" smtClean="0"/>
              <a:t>19</a:t>
            </a:fld>
            <a:endParaRPr lang="en-GB" dirty="0"/>
          </a:p>
        </p:txBody>
      </p:sp>
      <p:sp>
        <p:nvSpPr>
          <p:cNvPr id="8" name="Title 7">
            <a:extLst>
              <a:ext uri="{FF2B5EF4-FFF2-40B4-BE49-F238E27FC236}">
                <a16:creationId xmlns:a16="http://schemas.microsoft.com/office/drawing/2014/main" id="{CB3DDCFF-9316-8E42-AE18-9BB0D2868799}"/>
              </a:ext>
            </a:extLst>
          </p:cNvPr>
          <p:cNvSpPr>
            <a:spLocks noGrp="1"/>
          </p:cNvSpPr>
          <p:nvPr>
            <p:ph type="title"/>
          </p:nvPr>
        </p:nvSpPr>
        <p:spPr/>
        <p:txBody>
          <a:bodyPr/>
          <a:lstStyle/>
          <a:p>
            <a:r>
              <a:rPr lang="en-US" dirty="0" err="1"/>
              <a:t>Factibilidad</a:t>
            </a:r>
            <a:r>
              <a:rPr lang="en-US" dirty="0"/>
              <a:t> </a:t>
            </a:r>
            <a:r>
              <a:rPr lang="en-US" dirty="0" err="1"/>
              <a:t>Económica</a:t>
            </a:r>
            <a:endParaRPr lang="en-US" dirty="0"/>
          </a:p>
        </p:txBody>
      </p:sp>
      <p:sp>
        <p:nvSpPr>
          <p:cNvPr id="9" name="Content Placeholder 8">
            <a:extLst>
              <a:ext uri="{FF2B5EF4-FFF2-40B4-BE49-F238E27FC236}">
                <a16:creationId xmlns:a16="http://schemas.microsoft.com/office/drawing/2014/main" id="{C610219A-FAA3-9C43-875E-8A1634A3F684}"/>
              </a:ext>
            </a:extLst>
          </p:cNvPr>
          <p:cNvSpPr>
            <a:spLocks noGrp="1"/>
          </p:cNvSpPr>
          <p:nvPr>
            <p:ph idx="1"/>
          </p:nvPr>
        </p:nvSpPr>
        <p:spPr>
          <a:xfrm>
            <a:off x="553063" y="2025445"/>
            <a:ext cx="11147323" cy="4225189"/>
          </a:xfrm>
        </p:spPr>
        <p:txBody>
          <a:bodyPr>
            <a:normAutofit/>
          </a:bodyPr>
          <a:lstStyle/>
          <a:p>
            <a:pPr marL="0" indent="0">
              <a:lnSpc>
                <a:spcPct val="200000"/>
              </a:lnSpc>
              <a:spcBef>
                <a:spcPts val="200"/>
              </a:spcBef>
              <a:buNone/>
            </a:pPr>
            <a:r>
              <a:rPr lang="es-US" sz="3600" b="1" dirty="0">
                <a:effectLst/>
                <a:latin typeface="Arial" panose="020B0604020202020204" pitchFamily="34" charset="0"/>
                <a:ea typeface="Times New Roman" panose="02020603050405020304" pitchFamily="18" charset="0"/>
                <a:cs typeface="Times New Roman" panose="02020603050405020304" pitchFamily="18" charset="0"/>
              </a:rPr>
              <a:t> Costos de Personal</a:t>
            </a:r>
          </a:p>
          <a:p>
            <a:pPr marL="0" indent="0">
              <a:lnSpc>
                <a:spcPct val="200000"/>
              </a:lnSpc>
              <a:spcBef>
                <a:spcPts val="200"/>
              </a:spcBef>
              <a:buNone/>
            </a:pPr>
            <a:r>
              <a:rPr lang="es-GT" sz="3600" b="1" dirty="0">
                <a:effectLst/>
                <a:latin typeface="Arial" panose="020B0604020202020204" pitchFamily="34" charset="0"/>
                <a:ea typeface="Times New Roman" panose="02020603050405020304" pitchFamily="18" charset="0"/>
                <a:cs typeface="Times New Roman" panose="02020603050405020304" pitchFamily="18" charset="0"/>
              </a:rPr>
              <a:t>Costos de desarrollo</a:t>
            </a:r>
            <a:endParaRPr lang="es-GT" sz="36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200000"/>
              </a:lnSpc>
              <a:buNone/>
            </a:pPr>
            <a:endParaRPr lang="es-GT"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1613592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4BF5383-4E0C-C842-A19B-9FE2981914CF}"/>
              </a:ext>
            </a:extLst>
          </p:cNvPr>
          <p:cNvSpPr>
            <a:spLocks noGrp="1"/>
          </p:cNvSpPr>
          <p:nvPr>
            <p:ph type="ftr" sz="quarter" idx="11"/>
          </p:nvPr>
        </p:nvSpPr>
        <p:spPr/>
        <p:txBody>
          <a:bodyPr/>
          <a:lstStyle/>
          <a:p>
            <a:r>
              <a:rPr lang="en-GB" dirty="0"/>
              <a:t>Your Footer Here</a:t>
            </a:r>
          </a:p>
        </p:txBody>
      </p:sp>
      <p:sp>
        <p:nvSpPr>
          <p:cNvPr id="4" name="Title 3">
            <a:extLst>
              <a:ext uri="{FF2B5EF4-FFF2-40B4-BE49-F238E27FC236}">
                <a16:creationId xmlns:a16="http://schemas.microsoft.com/office/drawing/2014/main" id="{B860B229-2EEB-3547-8202-5D888527A238}"/>
              </a:ext>
            </a:extLst>
          </p:cNvPr>
          <p:cNvSpPr>
            <a:spLocks noGrp="1"/>
          </p:cNvSpPr>
          <p:nvPr>
            <p:ph type="title"/>
          </p:nvPr>
        </p:nvSpPr>
        <p:spPr/>
        <p:txBody>
          <a:bodyPr/>
          <a:lstStyle/>
          <a:p>
            <a:r>
              <a:rPr lang="es-419" dirty="0"/>
              <a:t>Restaurante</a:t>
            </a:r>
            <a:r>
              <a:rPr lang="en-US" dirty="0"/>
              <a:t> de comida </a:t>
            </a:r>
            <a:r>
              <a:rPr lang="gl-ES" dirty="0"/>
              <a:t>Típica</a:t>
            </a:r>
            <a:r>
              <a:rPr lang="en-US" dirty="0"/>
              <a:t> “Calle Real”</a:t>
            </a:r>
          </a:p>
        </p:txBody>
      </p:sp>
    </p:spTree>
    <p:extLst>
      <p:ext uri="{BB962C8B-B14F-4D97-AF65-F5344CB8AC3E}">
        <p14:creationId xmlns:p14="http://schemas.microsoft.com/office/powerpoint/2010/main" val="27524183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3F7266E-20A3-E847-AA98-224FD904D5C4}"/>
              </a:ext>
            </a:extLst>
          </p:cNvPr>
          <p:cNvSpPr>
            <a:spLocks noGrp="1"/>
          </p:cNvSpPr>
          <p:nvPr>
            <p:ph type="dt" sz="half" idx="10"/>
          </p:nvPr>
        </p:nvSpPr>
        <p:spPr/>
        <p:txBody>
          <a:bodyPr/>
          <a:lstStyle/>
          <a:p>
            <a:r>
              <a:rPr lang="en-US" dirty="0"/>
              <a:t>Date</a:t>
            </a:r>
            <a:endParaRPr lang="en-GB" dirty="0"/>
          </a:p>
        </p:txBody>
      </p:sp>
      <p:sp>
        <p:nvSpPr>
          <p:cNvPr id="3" name="Footer Placeholder 2">
            <a:extLst>
              <a:ext uri="{FF2B5EF4-FFF2-40B4-BE49-F238E27FC236}">
                <a16:creationId xmlns:a16="http://schemas.microsoft.com/office/drawing/2014/main" id="{8645A308-66CE-F243-B3F3-FB5A8A74C582}"/>
              </a:ext>
            </a:extLst>
          </p:cNvPr>
          <p:cNvSpPr>
            <a:spLocks noGrp="1"/>
          </p:cNvSpPr>
          <p:nvPr>
            <p:ph type="ftr" sz="quarter" idx="11"/>
          </p:nvPr>
        </p:nvSpPr>
        <p:spPr/>
        <p:txBody>
          <a:bodyPr/>
          <a:lstStyle/>
          <a:p>
            <a:r>
              <a:rPr lang="en-GB" dirty="0"/>
              <a:t>Your Footer Here</a:t>
            </a:r>
          </a:p>
        </p:txBody>
      </p:sp>
      <p:sp>
        <p:nvSpPr>
          <p:cNvPr id="4" name="Slide Number Placeholder 3">
            <a:extLst>
              <a:ext uri="{FF2B5EF4-FFF2-40B4-BE49-F238E27FC236}">
                <a16:creationId xmlns:a16="http://schemas.microsoft.com/office/drawing/2014/main" id="{E6AAC2A5-82E7-614E-B9AE-402199A62567}"/>
              </a:ext>
            </a:extLst>
          </p:cNvPr>
          <p:cNvSpPr>
            <a:spLocks noGrp="1"/>
          </p:cNvSpPr>
          <p:nvPr>
            <p:ph type="sldNum" sz="quarter" idx="12"/>
          </p:nvPr>
        </p:nvSpPr>
        <p:spPr/>
        <p:txBody>
          <a:bodyPr/>
          <a:lstStyle/>
          <a:p>
            <a:fld id="{CE7809C5-EAA0-BC41-804F-8C0058248A03}" type="slidenum">
              <a:rPr lang="en-GB" smtClean="0"/>
              <a:t>20</a:t>
            </a:fld>
            <a:endParaRPr lang="en-GB" dirty="0"/>
          </a:p>
        </p:txBody>
      </p:sp>
      <p:sp>
        <p:nvSpPr>
          <p:cNvPr id="8" name="Title 7">
            <a:extLst>
              <a:ext uri="{FF2B5EF4-FFF2-40B4-BE49-F238E27FC236}">
                <a16:creationId xmlns:a16="http://schemas.microsoft.com/office/drawing/2014/main" id="{CB3DDCFF-9316-8E42-AE18-9BB0D2868799}"/>
              </a:ext>
            </a:extLst>
          </p:cNvPr>
          <p:cNvSpPr>
            <a:spLocks noGrp="1"/>
          </p:cNvSpPr>
          <p:nvPr>
            <p:ph type="title"/>
          </p:nvPr>
        </p:nvSpPr>
        <p:spPr/>
        <p:txBody>
          <a:bodyPr/>
          <a:lstStyle/>
          <a:p>
            <a:r>
              <a:rPr lang="en-US" dirty="0" err="1"/>
              <a:t>Factibilidad</a:t>
            </a:r>
            <a:r>
              <a:rPr lang="en-US" dirty="0"/>
              <a:t> </a:t>
            </a:r>
            <a:r>
              <a:rPr lang="en-US" dirty="0" err="1"/>
              <a:t>Económica</a:t>
            </a:r>
            <a:endParaRPr lang="en-US" dirty="0"/>
          </a:p>
        </p:txBody>
      </p:sp>
      <p:sp>
        <p:nvSpPr>
          <p:cNvPr id="9" name="Content Placeholder 8">
            <a:extLst>
              <a:ext uri="{FF2B5EF4-FFF2-40B4-BE49-F238E27FC236}">
                <a16:creationId xmlns:a16="http://schemas.microsoft.com/office/drawing/2014/main" id="{C610219A-FAA3-9C43-875E-8A1634A3F684}"/>
              </a:ext>
            </a:extLst>
          </p:cNvPr>
          <p:cNvSpPr>
            <a:spLocks noGrp="1"/>
          </p:cNvSpPr>
          <p:nvPr>
            <p:ph idx="1"/>
          </p:nvPr>
        </p:nvSpPr>
        <p:spPr>
          <a:xfrm>
            <a:off x="553063" y="2025445"/>
            <a:ext cx="11147323" cy="4225189"/>
          </a:xfrm>
        </p:spPr>
        <p:txBody>
          <a:bodyPr>
            <a:normAutofit/>
          </a:bodyPr>
          <a:lstStyle/>
          <a:p>
            <a:pPr marL="0" indent="0">
              <a:lnSpc>
                <a:spcPct val="200000"/>
              </a:lnSpc>
              <a:spcBef>
                <a:spcPts val="200"/>
              </a:spcBef>
              <a:buNone/>
            </a:pPr>
            <a:r>
              <a:rPr lang="es-US" sz="3600" b="1" dirty="0">
                <a:effectLst/>
                <a:latin typeface="Arial" panose="020B0604020202020204" pitchFamily="34" charset="0"/>
                <a:ea typeface="Times New Roman" panose="02020603050405020304" pitchFamily="18" charset="0"/>
                <a:cs typeface="Times New Roman" panose="02020603050405020304" pitchFamily="18" charset="0"/>
              </a:rPr>
              <a:t> Costos de Personal</a:t>
            </a:r>
          </a:p>
          <a:p>
            <a:pPr marL="0" indent="0">
              <a:lnSpc>
                <a:spcPct val="200000"/>
              </a:lnSpc>
              <a:spcBef>
                <a:spcPts val="200"/>
              </a:spcBef>
              <a:buNone/>
            </a:pPr>
            <a:r>
              <a:rPr lang="es-GT" sz="3600" b="1" dirty="0">
                <a:effectLst/>
                <a:latin typeface="Arial" panose="020B0604020202020204" pitchFamily="34" charset="0"/>
                <a:ea typeface="Times New Roman" panose="02020603050405020304" pitchFamily="18" charset="0"/>
                <a:cs typeface="Times New Roman" panose="02020603050405020304" pitchFamily="18" charset="0"/>
              </a:rPr>
              <a:t>Costos de desarrollo</a:t>
            </a:r>
            <a:endParaRPr lang="es-GT" sz="36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200000"/>
              </a:lnSpc>
              <a:buNone/>
            </a:pPr>
            <a:endParaRPr lang="es-GT"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7072746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52FD3BF3-03D6-41E8-ABFF-B66621AA6EA4}"/>
              </a:ext>
            </a:extLst>
          </p:cNvPr>
          <p:cNvSpPr>
            <a:spLocks noGrp="1"/>
          </p:cNvSpPr>
          <p:nvPr>
            <p:ph type="dt" sz="half" idx="10"/>
          </p:nvPr>
        </p:nvSpPr>
        <p:spPr/>
        <p:txBody>
          <a:bodyPr/>
          <a:lstStyle/>
          <a:p>
            <a:r>
              <a:rPr lang="en-US"/>
              <a:t>Date</a:t>
            </a:r>
            <a:endParaRPr lang="en-GB" dirty="0"/>
          </a:p>
        </p:txBody>
      </p:sp>
      <p:sp>
        <p:nvSpPr>
          <p:cNvPr id="3" name="Marcador de pie de página 2">
            <a:extLst>
              <a:ext uri="{FF2B5EF4-FFF2-40B4-BE49-F238E27FC236}">
                <a16:creationId xmlns:a16="http://schemas.microsoft.com/office/drawing/2014/main" id="{9B48154D-3892-4E96-8056-2A70EFD7EDC7}"/>
              </a:ext>
            </a:extLst>
          </p:cNvPr>
          <p:cNvSpPr>
            <a:spLocks noGrp="1"/>
          </p:cNvSpPr>
          <p:nvPr>
            <p:ph type="ftr" sz="quarter" idx="11"/>
          </p:nvPr>
        </p:nvSpPr>
        <p:spPr/>
        <p:txBody>
          <a:bodyPr/>
          <a:lstStyle/>
          <a:p>
            <a:r>
              <a:rPr lang="en-GB"/>
              <a:t>Your Footer Here</a:t>
            </a:r>
            <a:endParaRPr lang="en-GB" dirty="0"/>
          </a:p>
        </p:txBody>
      </p:sp>
      <p:sp>
        <p:nvSpPr>
          <p:cNvPr id="4" name="Marcador de número de diapositiva 3">
            <a:extLst>
              <a:ext uri="{FF2B5EF4-FFF2-40B4-BE49-F238E27FC236}">
                <a16:creationId xmlns:a16="http://schemas.microsoft.com/office/drawing/2014/main" id="{2537ADED-B169-45E5-B015-FFFD03B0AC0B}"/>
              </a:ext>
            </a:extLst>
          </p:cNvPr>
          <p:cNvSpPr>
            <a:spLocks noGrp="1"/>
          </p:cNvSpPr>
          <p:nvPr>
            <p:ph type="sldNum" sz="quarter" idx="12"/>
          </p:nvPr>
        </p:nvSpPr>
        <p:spPr/>
        <p:txBody>
          <a:bodyPr/>
          <a:lstStyle/>
          <a:p>
            <a:fld id="{CE7809C5-EAA0-BC41-804F-8C0058248A03}" type="slidenum">
              <a:rPr lang="en-GB" smtClean="0"/>
              <a:pPr/>
              <a:t>21</a:t>
            </a:fld>
            <a:endParaRPr lang="en-GB" dirty="0"/>
          </a:p>
        </p:txBody>
      </p:sp>
      <p:sp>
        <p:nvSpPr>
          <p:cNvPr id="5" name="Título 4">
            <a:extLst>
              <a:ext uri="{FF2B5EF4-FFF2-40B4-BE49-F238E27FC236}">
                <a16:creationId xmlns:a16="http://schemas.microsoft.com/office/drawing/2014/main" id="{53B85775-E7D0-468B-8CB6-1AB1181BC7EC}"/>
              </a:ext>
            </a:extLst>
          </p:cNvPr>
          <p:cNvSpPr>
            <a:spLocks noGrp="1"/>
          </p:cNvSpPr>
          <p:nvPr>
            <p:ph type="title"/>
          </p:nvPr>
        </p:nvSpPr>
        <p:spPr/>
        <p:txBody>
          <a:bodyPr/>
          <a:lstStyle/>
          <a:p>
            <a:r>
              <a:rPr lang="es-GT" dirty="0"/>
              <a:t>Caso hipotético del desarrollo </a:t>
            </a:r>
          </a:p>
        </p:txBody>
      </p:sp>
      <p:pic>
        <p:nvPicPr>
          <p:cNvPr id="11" name="Marcador de contenido 10">
            <a:extLst>
              <a:ext uri="{FF2B5EF4-FFF2-40B4-BE49-F238E27FC236}">
                <a16:creationId xmlns:a16="http://schemas.microsoft.com/office/drawing/2014/main" id="{41165ABB-C8CC-4191-AB6C-FC02CB1E3AD4}"/>
              </a:ext>
            </a:extLst>
          </p:cNvPr>
          <p:cNvPicPr>
            <a:picLocks noGrp="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3134913" y="2103438"/>
            <a:ext cx="5922174" cy="4186237"/>
          </a:xfrm>
          <a:prstGeom prst="rect">
            <a:avLst/>
          </a:prstGeom>
          <a:noFill/>
          <a:ln>
            <a:noFill/>
          </a:ln>
        </p:spPr>
      </p:pic>
    </p:spTree>
    <p:extLst>
      <p:ext uri="{BB962C8B-B14F-4D97-AF65-F5344CB8AC3E}">
        <p14:creationId xmlns:p14="http://schemas.microsoft.com/office/powerpoint/2010/main" val="25709487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243A57DC-60CC-4C37-8A24-8FAC0EFA6A96}"/>
              </a:ext>
            </a:extLst>
          </p:cNvPr>
          <p:cNvSpPr>
            <a:spLocks noGrp="1"/>
          </p:cNvSpPr>
          <p:nvPr>
            <p:ph type="dt" sz="half" idx="10"/>
          </p:nvPr>
        </p:nvSpPr>
        <p:spPr/>
        <p:txBody>
          <a:bodyPr/>
          <a:lstStyle/>
          <a:p>
            <a:r>
              <a:rPr lang="en-US"/>
              <a:t>Date</a:t>
            </a:r>
            <a:endParaRPr lang="en-GB" dirty="0"/>
          </a:p>
        </p:txBody>
      </p:sp>
      <p:sp>
        <p:nvSpPr>
          <p:cNvPr id="3" name="Marcador de pie de página 2">
            <a:extLst>
              <a:ext uri="{FF2B5EF4-FFF2-40B4-BE49-F238E27FC236}">
                <a16:creationId xmlns:a16="http://schemas.microsoft.com/office/drawing/2014/main" id="{44A557C0-2F86-40D2-AEED-2B1F095DB6E1}"/>
              </a:ext>
            </a:extLst>
          </p:cNvPr>
          <p:cNvSpPr>
            <a:spLocks noGrp="1"/>
          </p:cNvSpPr>
          <p:nvPr>
            <p:ph type="ftr" sz="quarter" idx="11"/>
          </p:nvPr>
        </p:nvSpPr>
        <p:spPr/>
        <p:txBody>
          <a:bodyPr/>
          <a:lstStyle/>
          <a:p>
            <a:r>
              <a:rPr lang="en-GB"/>
              <a:t>Your Footer Here</a:t>
            </a:r>
            <a:endParaRPr lang="en-GB" dirty="0"/>
          </a:p>
        </p:txBody>
      </p:sp>
      <p:sp>
        <p:nvSpPr>
          <p:cNvPr id="4" name="Marcador de número de diapositiva 3">
            <a:extLst>
              <a:ext uri="{FF2B5EF4-FFF2-40B4-BE49-F238E27FC236}">
                <a16:creationId xmlns:a16="http://schemas.microsoft.com/office/drawing/2014/main" id="{7BDFFD77-125D-4523-B75A-0D5CBF0D8F62}"/>
              </a:ext>
            </a:extLst>
          </p:cNvPr>
          <p:cNvSpPr>
            <a:spLocks noGrp="1"/>
          </p:cNvSpPr>
          <p:nvPr>
            <p:ph type="sldNum" sz="quarter" idx="12"/>
          </p:nvPr>
        </p:nvSpPr>
        <p:spPr/>
        <p:txBody>
          <a:bodyPr/>
          <a:lstStyle/>
          <a:p>
            <a:fld id="{CE7809C5-EAA0-BC41-804F-8C0058248A03}" type="slidenum">
              <a:rPr lang="en-GB" smtClean="0"/>
              <a:pPr/>
              <a:t>22</a:t>
            </a:fld>
            <a:endParaRPr lang="en-GB" dirty="0"/>
          </a:p>
        </p:txBody>
      </p:sp>
      <mc:AlternateContent xmlns:mc="http://schemas.openxmlformats.org/markup-compatibility/2006" xmlns:a14="http://schemas.microsoft.com/office/drawing/2010/main">
        <mc:Choice Requires="a14">
          <p:sp>
            <p:nvSpPr>
              <p:cNvPr id="6" name="Marcador de contenido 5">
                <a:extLst>
                  <a:ext uri="{FF2B5EF4-FFF2-40B4-BE49-F238E27FC236}">
                    <a16:creationId xmlns:a16="http://schemas.microsoft.com/office/drawing/2014/main" id="{8C24A291-93F7-48DA-80BB-DAEBCF3DD463}"/>
                  </a:ext>
                </a:extLst>
              </p:cNvPr>
              <p:cNvSpPr>
                <a:spLocks noGrp="1"/>
              </p:cNvSpPr>
              <p:nvPr>
                <p:ph idx="1"/>
              </p:nvPr>
            </p:nvSpPr>
            <p:spPr>
              <a:xfrm>
                <a:off x="838200" y="1145894"/>
                <a:ext cx="10515600" cy="902825"/>
              </a:xfrm>
            </p:spPr>
            <p:txBody>
              <a:bodyPr/>
              <a:lstStyle/>
              <a:p>
                <a:pPr marL="0" indent="0">
                  <a:buNone/>
                </a:pPr>
                <a14:m>
                  <m:oMathPara xmlns:m="http://schemas.openxmlformats.org/officeDocument/2006/math">
                    <m:oMathParaPr>
                      <m:jc m:val="centerGroup"/>
                    </m:oMathParaPr>
                    <m:oMath xmlns:m="http://schemas.openxmlformats.org/officeDocument/2006/math">
                      <m:r>
                        <a:rPr lang="es-US" sz="1800" i="1" smtClean="0">
                          <a:effectLst/>
                          <a:latin typeface="Cambria Math" panose="02040503050406030204" pitchFamily="18" charset="0"/>
                          <a:ea typeface="Calibri" panose="020F0502020204030204" pitchFamily="34" charset="0"/>
                          <a:cs typeface="Arial" panose="020B0604020202020204" pitchFamily="34" charset="0"/>
                        </a:rPr>
                        <m:t>𝐶𝑜𝑠𝑡𝑜</m:t>
                      </m:r>
                      <m:r>
                        <a:rPr lang="es-US" sz="1800" i="1" smtClean="0">
                          <a:effectLst/>
                          <a:latin typeface="Cambria Math" panose="02040503050406030204" pitchFamily="18" charset="0"/>
                          <a:ea typeface="Calibri" panose="020F0502020204030204" pitchFamily="34" charset="0"/>
                          <a:cs typeface="Arial" panose="020B0604020202020204" pitchFamily="34" charset="0"/>
                        </a:rPr>
                        <m:t> </m:t>
                      </m:r>
                      <m:r>
                        <a:rPr lang="es-US" sz="1800" i="1" smtClean="0">
                          <a:effectLst/>
                          <a:latin typeface="Cambria Math" panose="02040503050406030204" pitchFamily="18" charset="0"/>
                          <a:ea typeface="Calibri" panose="020F0502020204030204" pitchFamily="34" charset="0"/>
                          <a:cs typeface="Arial" panose="020B0604020202020204" pitchFamily="34" charset="0"/>
                        </a:rPr>
                        <m:t>𝑝𝑜𝑟</m:t>
                      </m:r>
                      <m:r>
                        <a:rPr lang="es-US" sz="1800" i="1" smtClean="0">
                          <a:effectLst/>
                          <a:latin typeface="Cambria Math" panose="02040503050406030204" pitchFamily="18" charset="0"/>
                          <a:ea typeface="Calibri" panose="020F0502020204030204" pitchFamily="34" charset="0"/>
                          <a:cs typeface="Arial" panose="020B0604020202020204" pitchFamily="34" charset="0"/>
                        </a:rPr>
                        <m:t> </m:t>
                      </m:r>
                      <m:r>
                        <a:rPr lang="es-US" sz="1800" i="1" smtClean="0">
                          <a:effectLst/>
                          <a:latin typeface="Cambria Math" panose="02040503050406030204" pitchFamily="18" charset="0"/>
                          <a:ea typeface="Calibri" panose="020F0502020204030204" pitchFamily="34" charset="0"/>
                          <a:cs typeface="Arial" panose="020B0604020202020204" pitchFamily="34" charset="0"/>
                        </a:rPr>
                        <m:t>h𝑜𝑟𝑎</m:t>
                      </m:r>
                      <m:r>
                        <a:rPr lang="es-US" sz="1800" i="1" smtClean="0">
                          <a:effectLst/>
                          <a:latin typeface="Cambria Math" panose="02040503050406030204" pitchFamily="18" charset="0"/>
                          <a:ea typeface="Calibri" panose="020F0502020204030204" pitchFamily="34" charset="0"/>
                          <a:cs typeface="Arial" panose="020B0604020202020204" pitchFamily="34" charset="0"/>
                        </a:rPr>
                        <m:t>=</m:t>
                      </m:r>
                      <m:f>
                        <m:fPr>
                          <m:ctrlPr>
                            <a:rPr lang="es-GT" i="1">
                              <a:effectLst/>
                              <a:latin typeface="Cambria Math" panose="02040503050406030204" pitchFamily="18" charset="0"/>
                              <a:cs typeface="Arial" panose="020B0604020202020204" pitchFamily="34" charset="0"/>
                            </a:rPr>
                          </m:ctrlPr>
                        </m:fPr>
                        <m:num>
                          <m:r>
                            <a:rPr lang="es-US" sz="1800" i="1">
                              <a:effectLst/>
                              <a:latin typeface="Cambria Math" panose="02040503050406030204" pitchFamily="18" charset="0"/>
                              <a:ea typeface="Calibri" panose="020F0502020204030204" pitchFamily="34" charset="0"/>
                              <a:cs typeface="Arial" panose="020B0604020202020204" pitchFamily="34" charset="0"/>
                            </a:rPr>
                            <m:t>𝑄</m:t>
                          </m:r>
                          <m:r>
                            <a:rPr lang="es-US" sz="1800" i="1">
                              <a:effectLst/>
                              <a:latin typeface="Cambria Math" panose="02040503050406030204" pitchFamily="18" charset="0"/>
                              <a:ea typeface="Calibri" panose="020F0502020204030204" pitchFamily="34" charset="0"/>
                              <a:cs typeface="Arial" panose="020B0604020202020204" pitchFamily="34" charset="0"/>
                            </a:rPr>
                            <m:t>3,000(</m:t>
                          </m:r>
                          <m:r>
                            <a:rPr lang="es-US" sz="1800" i="1">
                              <a:effectLst/>
                              <a:latin typeface="Cambria Math" panose="02040503050406030204" pitchFamily="18" charset="0"/>
                              <a:ea typeface="Calibri" panose="020F0502020204030204" pitchFamily="34" charset="0"/>
                              <a:cs typeface="Arial" panose="020B0604020202020204" pitchFamily="34" charset="0"/>
                            </a:rPr>
                            <m:t>𝑆𝑢𝑒𝑙𝑑𝑜</m:t>
                          </m:r>
                          <m:r>
                            <a:rPr lang="es-US" sz="1800" i="1">
                              <a:effectLst/>
                              <a:latin typeface="Cambria Math" panose="02040503050406030204" pitchFamily="18" charset="0"/>
                              <a:ea typeface="Calibri" panose="020F0502020204030204" pitchFamily="34" charset="0"/>
                              <a:cs typeface="Arial" panose="020B0604020202020204" pitchFamily="34" charset="0"/>
                            </a:rPr>
                            <m:t> </m:t>
                          </m:r>
                          <m:r>
                            <a:rPr lang="es-US" sz="1800" i="1">
                              <a:effectLst/>
                              <a:latin typeface="Cambria Math" panose="02040503050406030204" pitchFamily="18" charset="0"/>
                              <a:ea typeface="Calibri" panose="020F0502020204030204" pitchFamily="34" charset="0"/>
                              <a:cs typeface="Arial" panose="020B0604020202020204" pitchFamily="34" charset="0"/>
                            </a:rPr>
                            <m:t>𝑚𝑒𝑛𝑠𝑢𝑎𝑙</m:t>
                          </m:r>
                          <m:r>
                            <a:rPr lang="es-US" sz="1800" i="1">
                              <a:effectLst/>
                              <a:latin typeface="Cambria Math" panose="02040503050406030204" pitchFamily="18" charset="0"/>
                              <a:ea typeface="Calibri" panose="020F0502020204030204" pitchFamily="34" charset="0"/>
                              <a:cs typeface="Arial" panose="020B0604020202020204" pitchFamily="34" charset="0"/>
                            </a:rPr>
                            <m:t> </m:t>
                          </m:r>
                          <m:r>
                            <a:rPr lang="es-US" sz="1800" i="1">
                              <a:effectLst/>
                              <a:latin typeface="Cambria Math" panose="02040503050406030204" pitchFamily="18" charset="0"/>
                              <a:ea typeface="Calibri" panose="020F0502020204030204" pitchFamily="34" charset="0"/>
                              <a:cs typeface="Arial" panose="020B0604020202020204" pitchFamily="34" charset="0"/>
                            </a:rPr>
                            <m:t>𝑒𝑠𝑡𝑖𝑚𝑎𝑑𝑜</m:t>
                          </m:r>
                          <m:r>
                            <a:rPr lang="es-US" sz="1800" i="1">
                              <a:effectLst/>
                              <a:latin typeface="Cambria Math" panose="02040503050406030204" pitchFamily="18" charset="0"/>
                              <a:ea typeface="Calibri" panose="020F0502020204030204" pitchFamily="34" charset="0"/>
                              <a:cs typeface="Arial" panose="020B0604020202020204" pitchFamily="34" charset="0"/>
                            </a:rPr>
                            <m:t> </m:t>
                          </m:r>
                          <m:r>
                            <a:rPr lang="es-US" sz="1800" i="1">
                              <a:effectLst/>
                              <a:latin typeface="Cambria Math" panose="02040503050406030204" pitchFamily="18" charset="0"/>
                              <a:ea typeface="Calibri" panose="020F0502020204030204" pitchFamily="34" charset="0"/>
                              <a:cs typeface="Arial" panose="020B0604020202020204" pitchFamily="34" charset="0"/>
                            </a:rPr>
                            <m:t>𝑝𝑎𝑟𝑎</m:t>
                          </m:r>
                          <m:r>
                            <a:rPr lang="es-US" sz="1800" i="1">
                              <a:effectLst/>
                              <a:latin typeface="Cambria Math" panose="02040503050406030204" pitchFamily="18" charset="0"/>
                              <a:ea typeface="Calibri" panose="020F0502020204030204" pitchFamily="34" charset="0"/>
                              <a:cs typeface="Arial" panose="020B0604020202020204" pitchFamily="34" charset="0"/>
                            </a:rPr>
                            <m:t> </m:t>
                          </m:r>
                          <m:r>
                            <a:rPr lang="es-US" sz="1800" i="1">
                              <a:effectLst/>
                              <a:latin typeface="Cambria Math" panose="02040503050406030204" pitchFamily="18" charset="0"/>
                              <a:ea typeface="Calibri" panose="020F0502020204030204" pitchFamily="34" charset="0"/>
                              <a:cs typeface="Arial" panose="020B0604020202020204" pitchFamily="34" charset="0"/>
                            </a:rPr>
                            <m:t>𝑑𝑒𝑠𝑎𝑟𝑟𝑜𝑙𝑎𝑑𝑜𝑟</m:t>
                          </m:r>
                          <m:r>
                            <a:rPr lang="es-US" sz="1800" i="1">
                              <a:effectLst/>
                              <a:latin typeface="Cambria Math" panose="02040503050406030204" pitchFamily="18" charset="0"/>
                              <a:ea typeface="Calibri" panose="020F0502020204030204" pitchFamily="34" charset="0"/>
                              <a:cs typeface="Arial" panose="020B0604020202020204" pitchFamily="34" charset="0"/>
                            </a:rPr>
                            <m:t>)</m:t>
                          </m:r>
                        </m:num>
                        <m:den>
                          <m:r>
                            <a:rPr lang="es-US" sz="1800" i="1">
                              <a:effectLst/>
                              <a:latin typeface="Cambria Math" panose="02040503050406030204" pitchFamily="18" charset="0"/>
                              <a:ea typeface="Calibri" panose="020F0502020204030204" pitchFamily="34" charset="0"/>
                              <a:cs typeface="Arial" panose="020B0604020202020204" pitchFamily="34" charset="0"/>
                            </a:rPr>
                            <m:t>176 </m:t>
                          </m:r>
                          <m:r>
                            <a:rPr lang="es-US" sz="1800" i="1">
                              <a:effectLst/>
                              <a:latin typeface="Cambria Math" panose="02040503050406030204" pitchFamily="18" charset="0"/>
                              <a:ea typeface="Calibri" panose="020F0502020204030204" pitchFamily="34" charset="0"/>
                              <a:cs typeface="Arial" panose="020B0604020202020204" pitchFamily="34" charset="0"/>
                            </a:rPr>
                            <m:t>h𝑜𝑟𝑎𝑠</m:t>
                          </m:r>
                          <m:r>
                            <a:rPr lang="es-US" sz="1800" i="1">
                              <a:effectLst/>
                              <a:latin typeface="Cambria Math" panose="02040503050406030204" pitchFamily="18" charset="0"/>
                              <a:ea typeface="Calibri" panose="020F0502020204030204" pitchFamily="34" charset="0"/>
                              <a:cs typeface="Arial" panose="020B0604020202020204" pitchFamily="34" charset="0"/>
                            </a:rPr>
                            <m:t> (</m:t>
                          </m:r>
                          <m:r>
                            <a:rPr lang="es-US" sz="1800" i="1">
                              <a:effectLst/>
                              <a:latin typeface="Cambria Math" panose="02040503050406030204" pitchFamily="18" charset="0"/>
                              <a:ea typeface="Calibri" panose="020F0502020204030204" pitchFamily="34" charset="0"/>
                              <a:cs typeface="Arial" panose="020B0604020202020204" pitchFamily="34" charset="0"/>
                            </a:rPr>
                            <m:t>h𝑜𝑟𝑎𝑠</m:t>
                          </m:r>
                          <m:r>
                            <a:rPr lang="es-US" sz="1800" i="1">
                              <a:effectLst/>
                              <a:latin typeface="Cambria Math" panose="02040503050406030204" pitchFamily="18" charset="0"/>
                              <a:ea typeface="Calibri" panose="020F0502020204030204" pitchFamily="34" charset="0"/>
                              <a:cs typeface="Arial" panose="020B0604020202020204" pitchFamily="34" charset="0"/>
                            </a:rPr>
                            <m:t> </m:t>
                          </m:r>
                          <m:r>
                            <a:rPr lang="es-US" sz="1800" i="1">
                              <a:effectLst/>
                              <a:latin typeface="Cambria Math" panose="02040503050406030204" pitchFamily="18" charset="0"/>
                              <a:ea typeface="Calibri" panose="020F0502020204030204" pitchFamily="34" charset="0"/>
                              <a:cs typeface="Arial" panose="020B0604020202020204" pitchFamily="34" charset="0"/>
                            </a:rPr>
                            <m:t>𝑙𝑎𝑏𝑜𝑟𝑎𝑙𝑒𝑠</m:t>
                          </m:r>
                          <m:r>
                            <a:rPr lang="es-US" sz="1800" i="1">
                              <a:effectLst/>
                              <a:latin typeface="Cambria Math" panose="02040503050406030204" pitchFamily="18" charset="0"/>
                              <a:ea typeface="Calibri" panose="020F0502020204030204" pitchFamily="34" charset="0"/>
                              <a:cs typeface="Arial" panose="020B0604020202020204" pitchFamily="34" charset="0"/>
                            </a:rPr>
                            <m:t> </m:t>
                          </m:r>
                          <m:r>
                            <a:rPr lang="es-US" sz="1800" i="1">
                              <a:effectLst/>
                              <a:latin typeface="Cambria Math" panose="02040503050406030204" pitchFamily="18" charset="0"/>
                              <a:ea typeface="Calibri" panose="020F0502020204030204" pitchFamily="34" charset="0"/>
                              <a:cs typeface="Arial" panose="020B0604020202020204" pitchFamily="34" charset="0"/>
                            </a:rPr>
                            <m:t>𝑝𝑜𝑟</m:t>
                          </m:r>
                          <m:r>
                            <a:rPr lang="es-US" sz="1800" i="1">
                              <a:effectLst/>
                              <a:latin typeface="Cambria Math" panose="02040503050406030204" pitchFamily="18" charset="0"/>
                              <a:ea typeface="Calibri" panose="020F0502020204030204" pitchFamily="34" charset="0"/>
                              <a:cs typeface="Arial" panose="020B0604020202020204" pitchFamily="34" charset="0"/>
                            </a:rPr>
                            <m:t> </m:t>
                          </m:r>
                          <m:r>
                            <a:rPr lang="es-US" sz="1800" i="1">
                              <a:effectLst/>
                              <a:latin typeface="Cambria Math" panose="02040503050406030204" pitchFamily="18" charset="0"/>
                              <a:ea typeface="Calibri" panose="020F0502020204030204" pitchFamily="34" charset="0"/>
                              <a:cs typeface="Arial" panose="020B0604020202020204" pitchFamily="34" charset="0"/>
                            </a:rPr>
                            <m:t>𝑚𝑒𝑠</m:t>
                          </m:r>
                          <m:r>
                            <a:rPr lang="es-US" sz="1800" i="1">
                              <a:effectLst/>
                              <a:latin typeface="Cambria Math" panose="02040503050406030204" pitchFamily="18" charset="0"/>
                              <a:ea typeface="Calibri" panose="020F0502020204030204" pitchFamily="34" charset="0"/>
                              <a:cs typeface="Arial" panose="020B0604020202020204" pitchFamily="34" charset="0"/>
                            </a:rPr>
                            <m:t> )</m:t>
                          </m:r>
                        </m:den>
                      </m:f>
                      <m:r>
                        <a:rPr lang="es-US" sz="1800" i="1">
                          <a:effectLst/>
                          <a:latin typeface="Cambria Math" panose="02040503050406030204" pitchFamily="18" charset="0"/>
                          <a:ea typeface="Calibri" panose="020F0502020204030204" pitchFamily="34" charset="0"/>
                          <a:cs typeface="Arial" panose="020B0604020202020204" pitchFamily="34" charset="0"/>
                        </a:rPr>
                        <m:t>=</m:t>
                      </m:r>
                      <m:r>
                        <a:rPr lang="es-US" sz="1800" b="1" i="1" smtClean="0">
                          <a:solidFill>
                            <a:srgbClr val="FFFF00"/>
                          </a:solidFill>
                          <a:effectLst/>
                          <a:latin typeface="Cambria Math" panose="02040503050406030204" pitchFamily="18" charset="0"/>
                          <a:ea typeface="Calibri" panose="020F0502020204030204" pitchFamily="34" charset="0"/>
                          <a:cs typeface="Arial" panose="020B0604020202020204" pitchFamily="34" charset="0"/>
                        </a:rPr>
                        <m:t>𝑸</m:t>
                      </m:r>
                      <m:r>
                        <a:rPr lang="es-US" sz="1800" b="1" i="1" smtClean="0">
                          <a:solidFill>
                            <a:srgbClr val="FFFF00"/>
                          </a:solidFill>
                          <a:effectLst/>
                          <a:latin typeface="Cambria Math" panose="02040503050406030204" pitchFamily="18" charset="0"/>
                          <a:ea typeface="Calibri" panose="020F0502020204030204" pitchFamily="34" charset="0"/>
                          <a:cs typeface="Arial" panose="020B0604020202020204" pitchFamily="34" charset="0"/>
                        </a:rPr>
                        <m:t>𝟏𝟕</m:t>
                      </m:r>
                      <m:r>
                        <a:rPr lang="es-US" sz="1800" b="1" i="1" smtClean="0">
                          <a:solidFill>
                            <a:srgbClr val="FFFF00"/>
                          </a:solidFill>
                          <a:effectLst/>
                          <a:latin typeface="Cambria Math" panose="02040503050406030204" pitchFamily="18" charset="0"/>
                          <a:ea typeface="Calibri" panose="020F0502020204030204" pitchFamily="34" charset="0"/>
                          <a:cs typeface="Arial" panose="020B0604020202020204" pitchFamily="34" charset="0"/>
                        </a:rPr>
                        <m:t>.</m:t>
                      </m:r>
                      <m:r>
                        <a:rPr lang="es-US" sz="1800" b="1" i="1" smtClean="0">
                          <a:solidFill>
                            <a:srgbClr val="FFFF00"/>
                          </a:solidFill>
                          <a:effectLst/>
                          <a:latin typeface="Cambria Math" panose="02040503050406030204" pitchFamily="18" charset="0"/>
                          <a:ea typeface="Calibri" panose="020F0502020204030204" pitchFamily="34" charset="0"/>
                          <a:cs typeface="Arial" panose="020B0604020202020204" pitchFamily="34" charset="0"/>
                        </a:rPr>
                        <m:t>𝟎𝟒</m:t>
                      </m:r>
                    </m:oMath>
                  </m:oMathPara>
                </a14:m>
                <a:endParaRPr lang="es-GT" b="1" dirty="0"/>
              </a:p>
            </p:txBody>
          </p:sp>
        </mc:Choice>
        <mc:Fallback xmlns="">
          <p:sp>
            <p:nvSpPr>
              <p:cNvPr id="6" name="Marcador de contenido 5">
                <a:extLst>
                  <a:ext uri="{FF2B5EF4-FFF2-40B4-BE49-F238E27FC236}">
                    <a16:creationId xmlns:a16="http://schemas.microsoft.com/office/drawing/2014/main" id="{8C24A291-93F7-48DA-80BB-DAEBCF3DD463}"/>
                  </a:ext>
                </a:extLst>
              </p:cNvPr>
              <p:cNvSpPr>
                <a:spLocks noGrp="1" noRot="1" noChangeAspect="1" noMove="1" noResize="1" noEditPoints="1" noAdjustHandles="1" noChangeArrowheads="1" noChangeShapeType="1" noTextEdit="1"/>
              </p:cNvSpPr>
              <p:nvPr>
                <p:ph idx="1"/>
              </p:nvPr>
            </p:nvSpPr>
            <p:spPr>
              <a:xfrm>
                <a:off x="838200" y="1145894"/>
                <a:ext cx="10515600" cy="902825"/>
              </a:xfrm>
              <a:blipFill>
                <a:blip r:embed="rId2"/>
                <a:stretch>
                  <a:fillRect/>
                </a:stretch>
              </a:blipFill>
            </p:spPr>
            <p:txBody>
              <a:bodyPr/>
              <a:lstStyle/>
              <a:p>
                <a:r>
                  <a:rPr lang="es-GT">
                    <a:noFill/>
                  </a:rPr>
                  <a:t> </a:t>
                </a:r>
              </a:p>
            </p:txBody>
          </p:sp>
        </mc:Fallback>
      </mc:AlternateContent>
      <p:sp>
        <p:nvSpPr>
          <p:cNvPr id="11" name="Content Placeholder 8">
            <a:extLst>
              <a:ext uri="{FF2B5EF4-FFF2-40B4-BE49-F238E27FC236}">
                <a16:creationId xmlns:a16="http://schemas.microsoft.com/office/drawing/2014/main" id="{17906D7C-1814-4CC8-A6B8-80C79BB030A0}"/>
              </a:ext>
            </a:extLst>
          </p:cNvPr>
          <p:cNvSpPr txBox="1">
            <a:spLocks/>
          </p:cNvSpPr>
          <p:nvPr/>
        </p:nvSpPr>
        <p:spPr>
          <a:xfrm>
            <a:off x="553063" y="2025445"/>
            <a:ext cx="11147323" cy="4225189"/>
          </a:xfrm>
          <a:prstGeom prst="rect">
            <a:avLst/>
          </a:prstGeom>
        </p:spPr>
        <p:txBody>
          <a:bodyPr vert="horz" lIns="0" tIns="91440" rIns="0" bIns="45720" rtlCol="0">
            <a:normAutofit/>
          </a:bodyPr>
          <a:lstStyle>
            <a:lvl1pPr marL="228594" indent="-228594" algn="l" defTabSz="914377" rtl="0" eaLnBrk="1" latinLnBrk="0" hangingPunct="1">
              <a:lnSpc>
                <a:spcPct val="90000"/>
              </a:lnSpc>
              <a:spcBef>
                <a:spcPts val="1000"/>
              </a:spcBef>
              <a:spcAft>
                <a:spcPts val="1800"/>
              </a:spcAft>
              <a:buFont typeface="Arial" panose="020B0604020202020204" pitchFamily="34" charset="0"/>
              <a:buChar char="•"/>
              <a:defRPr sz="2400" kern="1200">
                <a:solidFill>
                  <a:schemeClr val="bg1"/>
                </a:solidFill>
                <a:latin typeface="+mn-lt"/>
                <a:ea typeface="+mn-ea"/>
                <a:cs typeface="+mn-cs"/>
              </a:defRPr>
            </a:lvl1pPr>
            <a:lvl2pPr marL="685783" indent="-228594" algn="l" defTabSz="914377" rtl="0" eaLnBrk="1" latinLnBrk="0" hangingPunct="1">
              <a:lnSpc>
                <a:spcPct val="90000"/>
              </a:lnSpc>
              <a:spcBef>
                <a:spcPts val="500"/>
              </a:spcBef>
              <a:spcAft>
                <a:spcPts val="1800"/>
              </a:spcAft>
              <a:buFont typeface="Arial" panose="020B0604020202020204" pitchFamily="34" charset="0"/>
              <a:buChar char="•"/>
              <a:defRPr sz="2000" kern="1200">
                <a:solidFill>
                  <a:schemeClr val="bg1"/>
                </a:solidFill>
                <a:latin typeface="+mn-lt"/>
                <a:ea typeface="+mn-ea"/>
                <a:cs typeface="+mn-cs"/>
              </a:defRPr>
            </a:lvl2pPr>
            <a:lvl3pPr marL="1142971" indent="-228594" algn="l" defTabSz="914377" rtl="0" eaLnBrk="1" latinLnBrk="0" hangingPunct="1">
              <a:lnSpc>
                <a:spcPct val="90000"/>
              </a:lnSpc>
              <a:spcBef>
                <a:spcPts val="500"/>
              </a:spcBef>
              <a:spcAft>
                <a:spcPts val="1800"/>
              </a:spcAft>
              <a:buFont typeface="Arial" panose="020B0604020202020204" pitchFamily="34" charset="0"/>
              <a:buChar char="•"/>
              <a:defRPr sz="1800" kern="1200">
                <a:solidFill>
                  <a:schemeClr val="bg1"/>
                </a:solidFill>
                <a:latin typeface="+mn-lt"/>
                <a:ea typeface="+mn-ea"/>
                <a:cs typeface="+mn-cs"/>
              </a:defRPr>
            </a:lvl3pPr>
            <a:lvl4pPr marL="1600160" indent="-228594" algn="l" defTabSz="914377" rtl="0" eaLnBrk="1" latinLnBrk="0" hangingPunct="1">
              <a:lnSpc>
                <a:spcPct val="90000"/>
              </a:lnSpc>
              <a:spcBef>
                <a:spcPts val="500"/>
              </a:spcBef>
              <a:spcAft>
                <a:spcPts val="1800"/>
              </a:spcAft>
              <a:buFont typeface="Arial" panose="020B0604020202020204" pitchFamily="34" charset="0"/>
              <a:buChar char="•"/>
              <a:defRPr sz="1600" kern="1200">
                <a:solidFill>
                  <a:schemeClr val="bg1"/>
                </a:solidFill>
                <a:latin typeface="+mn-lt"/>
                <a:ea typeface="+mn-ea"/>
                <a:cs typeface="+mn-cs"/>
              </a:defRPr>
            </a:lvl4pPr>
            <a:lvl5pPr marL="2057349" indent="-228594" algn="l" defTabSz="914377" rtl="0" eaLnBrk="1" latinLnBrk="0" hangingPunct="1">
              <a:lnSpc>
                <a:spcPct val="90000"/>
              </a:lnSpc>
              <a:spcBef>
                <a:spcPts val="500"/>
              </a:spcBef>
              <a:spcAft>
                <a:spcPts val="1800"/>
              </a:spcAft>
              <a:buFont typeface="Arial" panose="020B0604020202020204" pitchFamily="34" charset="0"/>
              <a:buChar char="•"/>
              <a:defRPr sz="1600" kern="1200">
                <a:solidFill>
                  <a:schemeClr val="bg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200000"/>
              </a:lnSpc>
              <a:spcBef>
                <a:spcPts val="200"/>
              </a:spcBef>
              <a:buFont typeface="Arial" panose="020B0604020202020204" pitchFamily="34" charset="0"/>
              <a:buNone/>
            </a:pPr>
            <a:r>
              <a:rPr lang="es-US" sz="3600" b="1" dirty="0">
                <a:latin typeface="Arial" panose="020B0604020202020204" pitchFamily="34" charset="0"/>
                <a:ea typeface="Times New Roman" panose="02020603050405020304" pitchFamily="18" charset="0"/>
                <a:cs typeface="Times New Roman" panose="02020603050405020304" pitchFamily="18" charset="0"/>
              </a:rPr>
              <a:t> </a:t>
            </a:r>
            <a:endParaRPr lang="es-GT" sz="1800" dirty="0">
              <a:latin typeface="Calibri" panose="020F0502020204030204" pitchFamily="34" charset="0"/>
              <a:ea typeface="Calibri" panose="020F0502020204030204" pitchFamily="34" charset="0"/>
              <a:cs typeface="Times New Roman" panose="02020603050405020304" pitchFamily="18" charset="0"/>
            </a:endParaRPr>
          </a:p>
        </p:txBody>
      </p:sp>
      <p:graphicFrame>
        <p:nvGraphicFramePr>
          <p:cNvPr id="12" name="Tabla 11">
            <a:extLst>
              <a:ext uri="{FF2B5EF4-FFF2-40B4-BE49-F238E27FC236}">
                <a16:creationId xmlns:a16="http://schemas.microsoft.com/office/drawing/2014/main" id="{97A9F093-6C30-41B7-B051-127C72ED4072}"/>
              </a:ext>
            </a:extLst>
          </p:cNvPr>
          <p:cNvGraphicFramePr>
            <a:graphicFrameLocks noGrp="1"/>
          </p:cNvGraphicFramePr>
          <p:nvPr>
            <p:extLst>
              <p:ext uri="{D42A27DB-BD31-4B8C-83A1-F6EECF244321}">
                <p14:modId xmlns:p14="http://schemas.microsoft.com/office/powerpoint/2010/main" val="3561577956"/>
              </p:ext>
            </p:extLst>
          </p:nvPr>
        </p:nvGraphicFramePr>
        <p:xfrm>
          <a:off x="2083443" y="2449594"/>
          <a:ext cx="7720314" cy="3262512"/>
        </p:xfrm>
        <a:graphic>
          <a:graphicData uri="http://schemas.openxmlformats.org/drawingml/2006/table">
            <a:tbl>
              <a:tblPr firstRow="1" firstCol="1" bandRow="1">
                <a:tableStyleId>{5C22544A-7EE6-4342-B048-85BDC9FD1C3A}</a:tableStyleId>
              </a:tblPr>
              <a:tblGrid>
                <a:gridCol w="1787531">
                  <a:extLst>
                    <a:ext uri="{9D8B030D-6E8A-4147-A177-3AD203B41FA5}">
                      <a16:colId xmlns:a16="http://schemas.microsoft.com/office/drawing/2014/main" val="2876030477"/>
                    </a:ext>
                  </a:extLst>
                </a:gridCol>
                <a:gridCol w="1752550">
                  <a:extLst>
                    <a:ext uri="{9D8B030D-6E8A-4147-A177-3AD203B41FA5}">
                      <a16:colId xmlns:a16="http://schemas.microsoft.com/office/drawing/2014/main" val="1453979169"/>
                    </a:ext>
                  </a:extLst>
                </a:gridCol>
                <a:gridCol w="1366009">
                  <a:extLst>
                    <a:ext uri="{9D8B030D-6E8A-4147-A177-3AD203B41FA5}">
                      <a16:colId xmlns:a16="http://schemas.microsoft.com/office/drawing/2014/main" val="2943681806"/>
                    </a:ext>
                  </a:extLst>
                </a:gridCol>
                <a:gridCol w="1651979">
                  <a:extLst>
                    <a:ext uri="{9D8B030D-6E8A-4147-A177-3AD203B41FA5}">
                      <a16:colId xmlns:a16="http://schemas.microsoft.com/office/drawing/2014/main" val="2159889650"/>
                    </a:ext>
                  </a:extLst>
                </a:gridCol>
                <a:gridCol w="1162245">
                  <a:extLst>
                    <a:ext uri="{9D8B030D-6E8A-4147-A177-3AD203B41FA5}">
                      <a16:colId xmlns:a16="http://schemas.microsoft.com/office/drawing/2014/main" val="3937159254"/>
                    </a:ext>
                  </a:extLst>
                </a:gridCol>
              </a:tblGrid>
              <a:tr h="985092">
                <a:tc>
                  <a:txBody>
                    <a:bodyPr/>
                    <a:lstStyle/>
                    <a:p>
                      <a:pPr algn="ctr">
                        <a:lnSpc>
                          <a:spcPct val="200000"/>
                        </a:lnSpc>
                        <a:spcAft>
                          <a:spcPts val="1000"/>
                        </a:spcAft>
                      </a:pPr>
                      <a:r>
                        <a:rPr lang="es-US" sz="1600">
                          <a:effectLst/>
                        </a:rPr>
                        <a:t>Actividad</a:t>
                      </a:r>
                      <a:endParaRPr lang="es-GT"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200000"/>
                        </a:lnSpc>
                        <a:spcAft>
                          <a:spcPts val="1000"/>
                        </a:spcAft>
                      </a:pPr>
                      <a:r>
                        <a:rPr lang="es-US" sz="1600">
                          <a:effectLst/>
                        </a:rPr>
                        <a:t>Duración (Horas)</a:t>
                      </a:r>
                      <a:endParaRPr lang="es-GT"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200000"/>
                        </a:lnSpc>
                        <a:spcAft>
                          <a:spcPts val="1000"/>
                        </a:spcAft>
                      </a:pPr>
                      <a:r>
                        <a:rPr lang="es-US" sz="1600">
                          <a:effectLst/>
                        </a:rPr>
                        <a:t>Costo por Hora</a:t>
                      </a:r>
                      <a:endParaRPr lang="es-GT"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200000"/>
                        </a:lnSpc>
                        <a:spcAft>
                          <a:spcPts val="1000"/>
                        </a:spcAft>
                      </a:pPr>
                      <a:r>
                        <a:rPr lang="es-US" sz="1600">
                          <a:effectLst/>
                        </a:rPr>
                        <a:t>Puesto</a:t>
                      </a:r>
                      <a:endParaRPr lang="es-GT"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200000"/>
                        </a:lnSpc>
                        <a:spcAft>
                          <a:spcPts val="1000"/>
                        </a:spcAft>
                      </a:pPr>
                      <a:r>
                        <a:rPr lang="es-US" sz="1600">
                          <a:effectLst/>
                        </a:rPr>
                        <a:t>Total</a:t>
                      </a:r>
                      <a:endParaRPr lang="es-GT"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417870742"/>
                  </a:ext>
                </a:extLst>
              </a:tr>
              <a:tr h="455484">
                <a:tc>
                  <a:txBody>
                    <a:bodyPr/>
                    <a:lstStyle/>
                    <a:p>
                      <a:pPr algn="ctr">
                        <a:lnSpc>
                          <a:spcPct val="200000"/>
                        </a:lnSpc>
                        <a:spcAft>
                          <a:spcPts val="1000"/>
                        </a:spcAft>
                      </a:pPr>
                      <a:r>
                        <a:rPr lang="es-US" sz="1600">
                          <a:effectLst/>
                        </a:rPr>
                        <a:t>Diseño</a:t>
                      </a:r>
                      <a:endParaRPr lang="es-GT"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200000"/>
                        </a:lnSpc>
                        <a:spcAft>
                          <a:spcPts val="1000"/>
                        </a:spcAft>
                      </a:pPr>
                      <a:r>
                        <a:rPr lang="es-US" sz="1600">
                          <a:effectLst/>
                        </a:rPr>
                        <a:t>36</a:t>
                      </a:r>
                      <a:endParaRPr lang="es-GT"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200000"/>
                        </a:lnSpc>
                        <a:spcAft>
                          <a:spcPts val="1000"/>
                        </a:spcAft>
                      </a:pPr>
                      <a:r>
                        <a:rPr lang="es-US" sz="1600">
                          <a:effectLst/>
                        </a:rPr>
                        <a:t>Q17.04</a:t>
                      </a:r>
                      <a:endParaRPr lang="es-GT"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200000"/>
                        </a:lnSpc>
                        <a:spcAft>
                          <a:spcPts val="1000"/>
                        </a:spcAft>
                      </a:pPr>
                      <a:r>
                        <a:rPr lang="es-US" sz="1600">
                          <a:effectLst/>
                        </a:rPr>
                        <a:t>Desarrollador</a:t>
                      </a:r>
                      <a:endParaRPr lang="es-GT"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200000"/>
                        </a:lnSpc>
                        <a:spcAft>
                          <a:spcPts val="1000"/>
                        </a:spcAft>
                      </a:pPr>
                      <a:r>
                        <a:rPr lang="es-US" sz="1600">
                          <a:effectLst/>
                        </a:rPr>
                        <a:t>Q613.44</a:t>
                      </a:r>
                      <a:endParaRPr lang="es-GT"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83608907"/>
                  </a:ext>
                </a:extLst>
              </a:tr>
              <a:tr h="455484">
                <a:tc>
                  <a:txBody>
                    <a:bodyPr/>
                    <a:lstStyle/>
                    <a:p>
                      <a:pPr algn="ctr">
                        <a:lnSpc>
                          <a:spcPct val="200000"/>
                        </a:lnSpc>
                        <a:spcAft>
                          <a:spcPts val="1000"/>
                        </a:spcAft>
                      </a:pPr>
                      <a:r>
                        <a:rPr lang="es-US" sz="1600">
                          <a:effectLst/>
                        </a:rPr>
                        <a:t>Desarrollo</a:t>
                      </a:r>
                      <a:endParaRPr lang="es-GT"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200000"/>
                        </a:lnSpc>
                        <a:spcAft>
                          <a:spcPts val="1000"/>
                        </a:spcAft>
                      </a:pPr>
                      <a:r>
                        <a:rPr lang="es-US" sz="1600">
                          <a:effectLst/>
                        </a:rPr>
                        <a:t>86</a:t>
                      </a:r>
                      <a:endParaRPr lang="es-GT"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200000"/>
                        </a:lnSpc>
                        <a:spcAft>
                          <a:spcPts val="1000"/>
                        </a:spcAft>
                      </a:pPr>
                      <a:r>
                        <a:rPr lang="es-US" sz="1600">
                          <a:effectLst/>
                        </a:rPr>
                        <a:t>Q17.04</a:t>
                      </a:r>
                      <a:endParaRPr lang="es-GT"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200000"/>
                        </a:lnSpc>
                        <a:spcAft>
                          <a:spcPts val="1000"/>
                        </a:spcAft>
                      </a:pPr>
                      <a:r>
                        <a:rPr lang="es-US" sz="1600">
                          <a:effectLst/>
                        </a:rPr>
                        <a:t>Desarrollador</a:t>
                      </a:r>
                      <a:endParaRPr lang="es-GT"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200000"/>
                        </a:lnSpc>
                        <a:spcAft>
                          <a:spcPts val="1000"/>
                        </a:spcAft>
                      </a:pPr>
                      <a:r>
                        <a:rPr lang="es-US" sz="1600">
                          <a:effectLst/>
                        </a:rPr>
                        <a:t>Q1465.44</a:t>
                      </a:r>
                      <a:endParaRPr lang="es-GT"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907335592"/>
                  </a:ext>
                </a:extLst>
              </a:tr>
              <a:tr h="455484">
                <a:tc>
                  <a:txBody>
                    <a:bodyPr/>
                    <a:lstStyle/>
                    <a:p>
                      <a:pPr algn="ctr">
                        <a:lnSpc>
                          <a:spcPct val="200000"/>
                        </a:lnSpc>
                        <a:spcAft>
                          <a:spcPts val="1000"/>
                        </a:spcAft>
                      </a:pPr>
                      <a:r>
                        <a:rPr lang="es-US" sz="1600">
                          <a:effectLst/>
                        </a:rPr>
                        <a:t>Implementación</a:t>
                      </a:r>
                      <a:endParaRPr lang="es-GT"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200000"/>
                        </a:lnSpc>
                        <a:spcAft>
                          <a:spcPts val="1000"/>
                        </a:spcAft>
                      </a:pPr>
                      <a:r>
                        <a:rPr lang="es-US" sz="1600">
                          <a:effectLst/>
                        </a:rPr>
                        <a:t>72</a:t>
                      </a:r>
                      <a:endParaRPr lang="es-GT"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200000"/>
                        </a:lnSpc>
                        <a:spcAft>
                          <a:spcPts val="1000"/>
                        </a:spcAft>
                      </a:pPr>
                      <a:r>
                        <a:rPr lang="es-US" sz="1600">
                          <a:effectLst/>
                        </a:rPr>
                        <a:t>Q17.04</a:t>
                      </a:r>
                      <a:endParaRPr lang="es-GT"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200000"/>
                        </a:lnSpc>
                        <a:spcAft>
                          <a:spcPts val="1000"/>
                        </a:spcAft>
                      </a:pPr>
                      <a:r>
                        <a:rPr lang="es-US" sz="1600">
                          <a:effectLst/>
                        </a:rPr>
                        <a:t>Desarrollador</a:t>
                      </a:r>
                      <a:endParaRPr lang="es-GT"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200000"/>
                        </a:lnSpc>
                        <a:spcAft>
                          <a:spcPts val="1000"/>
                        </a:spcAft>
                      </a:pPr>
                      <a:r>
                        <a:rPr lang="es-US" sz="1600">
                          <a:effectLst/>
                        </a:rPr>
                        <a:t>Q1226.88</a:t>
                      </a:r>
                      <a:endParaRPr lang="es-GT"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209138858"/>
                  </a:ext>
                </a:extLst>
              </a:tr>
              <a:tr h="455484">
                <a:tc>
                  <a:txBody>
                    <a:bodyPr/>
                    <a:lstStyle/>
                    <a:p>
                      <a:pPr algn="ctr">
                        <a:lnSpc>
                          <a:spcPct val="200000"/>
                        </a:lnSpc>
                        <a:spcAft>
                          <a:spcPts val="1000"/>
                        </a:spcAft>
                      </a:pPr>
                      <a:r>
                        <a:rPr lang="es-US" sz="1600">
                          <a:effectLst/>
                        </a:rPr>
                        <a:t>Pruebas</a:t>
                      </a:r>
                      <a:endParaRPr lang="es-GT"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200000"/>
                        </a:lnSpc>
                        <a:spcAft>
                          <a:spcPts val="1000"/>
                        </a:spcAft>
                      </a:pPr>
                      <a:r>
                        <a:rPr lang="es-US" sz="1600">
                          <a:effectLst/>
                        </a:rPr>
                        <a:t>14</a:t>
                      </a:r>
                      <a:endParaRPr lang="es-GT"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200000"/>
                        </a:lnSpc>
                        <a:spcAft>
                          <a:spcPts val="1000"/>
                        </a:spcAft>
                      </a:pPr>
                      <a:r>
                        <a:rPr lang="es-US" sz="1600">
                          <a:effectLst/>
                        </a:rPr>
                        <a:t>Q17.04</a:t>
                      </a:r>
                      <a:endParaRPr lang="es-GT"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200000"/>
                        </a:lnSpc>
                        <a:spcAft>
                          <a:spcPts val="1000"/>
                        </a:spcAft>
                      </a:pPr>
                      <a:r>
                        <a:rPr lang="es-US" sz="1600">
                          <a:effectLst/>
                        </a:rPr>
                        <a:t>Desarrollador</a:t>
                      </a:r>
                      <a:endParaRPr lang="es-GT"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200000"/>
                        </a:lnSpc>
                        <a:spcAft>
                          <a:spcPts val="1000"/>
                        </a:spcAft>
                      </a:pPr>
                      <a:r>
                        <a:rPr lang="es-US" sz="1600">
                          <a:effectLst/>
                        </a:rPr>
                        <a:t>Q238.56</a:t>
                      </a:r>
                      <a:endParaRPr lang="es-GT"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65537836"/>
                  </a:ext>
                </a:extLst>
              </a:tr>
              <a:tr h="455484">
                <a:tc>
                  <a:txBody>
                    <a:bodyPr/>
                    <a:lstStyle/>
                    <a:p>
                      <a:pPr algn="ctr">
                        <a:lnSpc>
                          <a:spcPct val="200000"/>
                        </a:lnSpc>
                        <a:spcAft>
                          <a:spcPts val="1000"/>
                        </a:spcAft>
                      </a:pPr>
                      <a:r>
                        <a:rPr lang="es-US" sz="1600">
                          <a:effectLst/>
                        </a:rPr>
                        <a:t>Total</a:t>
                      </a:r>
                      <a:endParaRPr lang="es-GT"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200000"/>
                        </a:lnSpc>
                        <a:spcAft>
                          <a:spcPts val="1000"/>
                        </a:spcAft>
                      </a:pPr>
                      <a:r>
                        <a:rPr lang="es-US" sz="1600">
                          <a:effectLst/>
                        </a:rPr>
                        <a:t>206</a:t>
                      </a:r>
                      <a:endParaRPr lang="es-GT"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200000"/>
                        </a:lnSpc>
                        <a:spcAft>
                          <a:spcPts val="1000"/>
                        </a:spcAft>
                      </a:pPr>
                      <a:r>
                        <a:rPr lang="es-US" sz="1600">
                          <a:effectLst/>
                        </a:rPr>
                        <a:t>.</a:t>
                      </a:r>
                      <a:endParaRPr lang="es-GT"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200000"/>
                        </a:lnSpc>
                        <a:spcAft>
                          <a:spcPts val="1000"/>
                        </a:spcAft>
                      </a:pPr>
                      <a:r>
                        <a:rPr lang="es-US" sz="1600">
                          <a:effectLst/>
                        </a:rPr>
                        <a:t> </a:t>
                      </a:r>
                      <a:endParaRPr lang="es-GT"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200000"/>
                        </a:lnSpc>
                        <a:spcAft>
                          <a:spcPts val="1000"/>
                        </a:spcAft>
                      </a:pPr>
                      <a:r>
                        <a:rPr lang="es-US" sz="1600" dirty="0">
                          <a:effectLst/>
                        </a:rPr>
                        <a:t>Q3544.32</a:t>
                      </a:r>
                      <a:endParaRPr lang="es-GT"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548428869"/>
                  </a:ext>
                </a:extLst>
              </a:tr>
            </a:tbl>
          </a:graphicData>
        </a:graphic>
      </p:graphicFrame>
    </p:spTree>
    <p:extLst>
      <p:ext uri="{BB962C8B-B14F-4D97-AF65-F5344CB8AC3E}">
        <p14:creationId xmlns:p14="http://schemas.microsoft.com/office/powerpoint/2010/main" val="18460660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243A57DC-60CC-4C37-8A24-8FAC0EFA6A96}"/>
              </a:ext>
            </a:extLst>
          </p:cNvPr>
          <p:cNvSpPr>
            <a:spLocks noGrp="1"/>
          </p:cNvSpPr>
          <p:nvPr>
            <p:ph type="dt" sz="half" idx="10"/>
          </p:nvPr>
        </p:nvSpPr>
        <p:spPr/>
        <p:txBody>
          <a:bodyPr/>
          <a:lstStyle/>
          <a:p>
            <a:r>
              <a:rPr lang="en-US"/>
              <a:t>Date</a:t>
            </a:r>
            <a:endParaRPr lang="en-GB" dirty="0"/>
          </a:p>
        </p:txBody>
      </p:sp>
      <p:sp>
        <p:nvSpPr>
          <p:cNvPr id="3" name="Marcador de pie de página 2">
            <a:extLst>
              <a:ext uri="{FF2B5EF4-FFF2-40B4-BE49-F238E27FC236}">
                <a16:creationId xmlns:a16="http://schemas.microsoft.com/office/drawing/2014/main" id="{44A557C0-2F86-40D2-AEED-2B1F095DB6E1}"/>
              </a:ext>
            </a:extLst>
          </p:cNvPr>
          <p:cNvSpPr>
            <a:spLocks noGrp="1"/>
          </p:cNvSpPr>
          <p:nvPr>
            <p:ph type="ftr" sz="quarter" idx="11"/>
          </p:nvPr>
        </p:nvSpPr>
        <p:spPr/>
        <p:txBody>
          <a:bodyPr/>
          <a:lstStyle/>
          <a:p>
            <a:r>
              <a:rPr lang="en-GB"/>
              <a:t>Your Footer Here</a:t>
            </a:r>
            <a:endParaRPr lang="en-GB" dirty="0"/>
          </a:p>
        </p:txBody>
      </p:sp>
      <p:sp>
        <p:nvSpPr>
          <p:cNvPr id="4" name="Marcador de número de diapositiva 3">
            <a:extLst>
              <a:ext uri="{FF2B5EF4-FFF2-40B4-BE49-F238E27FC236}">
                <a16:creationId xmlns:a16="http://schemas.microsoft.com/office/drawing/2014/main" id="{7BDFFD77-125D-4523-B75A-0D5CBF0D8F62}"/>
              </a:ext>
            </a:extLst>
          </p:cNvPr>
          <p:cNvSpPr>
            <a:spLocks noGrp="1"/>
          </p:cNvSpPr>
          <p:nvPr>
            <p:ph type="sldNum" sz="quarter" idx="12"/>
          </p:nvPr>
        </p:nvSpPr>
        <p:spPr/>
        <p:txBody>
          <a:bodyPr/>
          <a:lstStyle/>
          <a:p>
            <a:fld id="{CE7809C5-EAA0-BC41-804F-8C0058248A03}" type="slidenum">
              <a:rPr lang="en-GB" smtClean="0"/>
              <a:pPr/>
              <a:t>23</a:t>
            </a:fld>
            <a:endParaRPr lang="en-GB" dirty="0"/>
          </a:p>
        </p:txBody>
      </p:sp>
      <p:sp>
        <p:nvSpPr>
          <p:cNvPr id="11" name="Content Placeholder 8">
            <a:extLst>
              <a:ext uri="{FF2B5EF4-FFF2-40B4-BE49-F238E27FC236}">
                <a16:creationId xmlns:a16="http://schemas.microsoft.com/office/drawing/2014/main" id="{17906D7C-1814-4CC8-A6B8-80C79BB030A0}"/>
              </a:ext>
            </a:extLst>
          </p:cNvPr>
          <p:cNvSpPr txBox="1">
            <a:spLocks/>
          </p:cNvSpPr>
          <p:nvPr/>
        </p:nvSpPr>
        <p:spPr>
          <a:xfrm>
            <a:off x="553063" y="2025445"/>
            <a:ext cx="11147323" cy="4225189"/>
          </a:xfrm>
          <a:prstGeom prst="rect">
            <a:avLst/>
          </a:prstGeom>
        </p:spPr>
        <p:txBody>
          <a:bodyPr vert="horz" lIns="0" tIns="91440" rIns="0" bIns="45720" rtlCol="0">
            <a:normAutofit/>
          </a:bodyPr>
          <a:lstStyle>
            <a:lvl1pPr marL="228594" indent="-228594" algn="l" defTabSz="914377" rtl="0" eaLnBrk="1" latinLnBrk="0" hangingPunct="1">
              <a:lnSpc>
                <a:spcPct val="90000"/>
              </a:lnSpc>
              <a:spcBef>
                <a:spcPts val="1000"/>
              </a:spcBef>
              <a:spcAft>
                <a:spcPts val="1800"/>
              </a:spcAft>
              <a:buFont typeface="Arial" panose="020B0604020202020204" pitchFamily="34" charset="0"/>
              <a:buChar char="•"/>
              <a:defRPr sz="2400" kern="1200">
                <a:solidFill>
                  <a:schemeClr val="bg1"/>
                </a:solidFill>
                <a:latin typeface="+mn-lt"/>
                <a:ea typeface="+mn-ea"/>
                <a:cs typeface="+mn-cs"/>
              </a:defRPr>
            </a:lvl1pPr>
            <a:lvl2pPr marL="685783" indent="-228594" algn="l" defTabSz="914377" rtl="0" eaLnBrk="1" latinLnBrk="0" hangingPunct="1">
              <a:lnSpc>
                <a:spcPct val="90000"/>
              </a:lnSpc>
              <a:spcBef>
                <a:spcPts val="500"/>
              </a:spcBef>
              <a:spcAft>
                <a:spcPts val="1800"/>
              </a:spcAft>
              <a:buFont typeface="Arial" panose="020B0604020202020204" pitchFamily="34" charset="0"/>
              <a:buChar char="•"/>
              <a:defRPr sz="2000" kern="1200">
                <a:solidFill>
                  <a:schemeClr val="bg1"/>
                </a:solidFill>
                <a:latin typeface="+mn-lt"/>
                <a:ea typeface="+mn-ea"/>
                <a:cs typeface="+mn-cs"/>
              </a:defRPr>
            </a:lvl2pPr>
            <a:lvl3pPr marL="1142971" indent="-228594" algn="l" defTabSz="914377" rtl="0" eaLnBrk="1" latinLnBrk="0" hangingPunct="1">
              <a:lnSpc>
                <a:spcPct val="90000"/>
              </a:lnSpc>
              <a:spcBef>
                <a:spcPts val="500"/>
              </a:spcBef>
              <a:spcAft>
                <a:spcPts val="1800"/>
              </a:spcAft>
              <a:buFont typeface="Arial" panose="020B0604020202020204" pitchFamily="34" charset="0"/>
              <a:buChar char="•"/>
              <a:defRPr sz="1800" kern="1200">
                <a:solidFill>
                  <a:schemeClr val="bg1"/>
                </a:solidFill>
                <a:latin typeface="+mn-lt"/>
                <a:ea typeface="+mn-ea"/>
                <a:cs typeface="+mn-cs"/>
              </a:defRPr>
            </a:lvl3pPr>
            <a:lvl4pPr marL="1600160" indent="-228594" algn="l" defTabSz="914377" rtl="0" eaLnBrk="1" latinLnBrk="0" hangingPunct="1">
              <a:lnSpc>
                <a:spcPct val="90000"/>
              </a:lnSpc>
              <a:spcBef>
                <a:spcPts val="500"/>
              </a:spcBef>
              <a:spcAft>
                <a:spcPts val="1800"/>
              </a:spcAft>
              <a:buFont typeface="Arial" panose="020B0604020202020204" pitchFamily="34" charset="0"/>
              <a:buChar char="•"/>
              <a:defRPr sz="1600" kern="1200">
                <a:solidFill>
                  <a:schemeClr val="bg1"/>
                </a:solidFill>
                <a:latin typeface="+mn-lt"/>
                <a:ea typeface="+mn-ea"/>
                <a:cs typeface="+mn-cs"/>
              </a:defRPr>
            </a:lvl4pPr>
            <a:lvl5pPr marL="2057349" indent="-228594" algn="l" defTabSz="914377" rtl="0" eaLnBrk="1" latinLnBrk="0" hangingPunct="1">
              <a:lnSpc>
                <a:spcPct val="90000"/>
              </a:lnSpc>
              <a:spcBef>
                <a:spcPts val="500"/>
              </a:spcBef>
              <a:spcAft>
                <a:spcPts val="1800"/>
              </a:spcAft>
              <a:buFont typeface="Arial" panose="020B0604020202020204" pitchFamily="34" charset="0"/>
              <a:buChar char="•"/>
              <a:defRPr sz="1600" kern="1200">
                <a:solidFill>
                  <a:schemeClr val="bg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200000"/>
              </a:lnSpc>
              <a:spcBef>
                <a:spcPts val="200"/>
              </a:spcBef>
              <a:buFont typeface="Arial" panose="020B0604020202020204" pitchFamily="34" charset="0"/>
              <a:buNone/>
            </a:pPr>
            <a:r>
              <a:rPr lang="es-US" sz="3600" b="1" dirty="0">
                <a:latin typeface="Arial" panose="020B0604020202020204" pitchFamily="34" charset="0"/>
                <a:ea typeface="Times New Roman" panose="02020603050405020304" pitchFamily="18" charset="0"/>
                <a:cs typeface="Times New Roman" panose="02020603050405020304" pitchFamily="18" charset="0"/>
              </a:rPr>
              <a:t> </a:t>
            </a:r>
            <a:endParaRPr lang="es-GT" sz="1800" dirty="0">
              <a:latin typeface="Calibri" panose="020F0502020204030204" pitchFamily="34" charset="0"/>
              <a:ea typeface="Calibri" panose="020F0502020204030204" pitchFamily="34" charset="0"/>
              <a:cs typeface="Times New Roman" panose="02020603050405020304" pitchFamily="18" charset="0"/>
            </a:endParaRPr>
          </a:p>
        </p:txBody>
      </p:sp>
      <p:graphicFrame>
        <p:nvGraphicFramePr>
          <p:cNvPr id="8" name="Tabla 7">
            <a:extLst>
              <a:ext uri="{FF2B5EF4-FFF2-40B4-BE49-F238E27FC236}">
                <a16:creationId xmlns:a16="http://schemas.microsoft.com/office/drawing/2014/main" id="{7F53E221-73C1-40F8-A704-CE6C430FA320}"/>
              </a:ext>
            </a:extLst>
          </p:cNvPr>
          <p:cNvGraphicFramePr>
            <a:graphicFrameLocks noGrp="1"/>
          </p:cNvGraphicFramePr>
          <p:nvPr>
            <p:extLst>
              <p:ext uri="{D42A27DB-BD31-4B8C-83A1-F6EECF244321}">
                <p14:modId xmlns:p14="http://schemas.microsoft.com/office/powerpoint/2010/main" val="4275621346"/>
              </p:ext>
            </p:extLst>
          </p:nvPr>
        </p:nvGraphicFramePr>
        <p:xfrm>
          <a:off x="1481559" y="1620456"/>
          <a:ext cx="8252750" cy="4132164"/>
        </p:xfrm>
        <a:graphic>
          <a:graphicData uri="http://schemas.openxmlformats.org/drawingml/2006/table">
            <a:tbl>
              <a:tblPr firstRow="1" firstCol="1" bandRow="1">
                <a:tableStyleId>{5C22544A-7EE6-4342-B048-85BDC9FD1C3A}</a:tableStyleId>
              </a:tblPr>
              <a:tblGrid>
                <a:gridCol w="4126375">
                  <a:extLst>
                    <a:ext uri="{9D8B030D-6E8A-4147-A177-3AD203B41FA5}">
                      <a16:colId xmlns:a16="http://schemas.microsoft.com/office/drawing/2014/main" val="1582188318"/>
                    </a:ext>
                  </a:extLst>
                </a:gridCol>
                <a:gridCol w="4126375">
                  <a:extLst>
                    <a:ext uri="{9D8B030D-6E8A-4147-A177-3AD203B41FA5}">
                      <a16:colId xmlns:a16="http://schemas.microsoft.com/office/drawing/2014/main" val="1378707885"/>
                    </a:ext>
                  </a:extLst>
                </a:gridCol>
              </a:tblGrid>
              <a:tr h="688694">
                <a:tc>
                  <a:txBody>
                    <a:bodyPr/>
                    <a:lstStyle/>
                    <a:p>
                      <a:pPr algn="ctr">
                        <a:lnSpc>
                          <a:spcPct val="200000"/>
                        </a:lnSpc>
                        <a:spcAft>
                          <a:spcPts val="1000"/>
                        </a:spcAft>
                      </a:pPr>
                      <a:r>
                        <a:rPr lang="es-US" sz="2000">
                          <a:effectLst/>
                        </a:rPr>
                        <a:t>Descripción</a:t>
                      </a:r>
                      <a:endParaRPr lang="es-GT"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200000"/>
                        </a:lnSpc>
                        <a:spcAft>
                          <a:spcPts val="1000"/>
                        </a:spcAft>
                      </a:pPr>
                      <a:r>
                        <a:rPr lang="es-US" sz="2000">
                          <a:effectLst/>
                        </a:rPr>
                        <a:t>Valor</a:t>
                      </a:r>
                      <a:endParaRPr lang="es-GT"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106000004"/>
                  </a:ext>
                </a:extLst>
              </a:tr>
              <a:tr h="688694">
                <a:tc>
                  <a:txBody>
                    <a:bodyPr/>
                    <a:lstStyle/>
                    <a:p>
                      <a:pPr algn="ctr">
                        <a:lnSpc>
                          <a:spcPct val="200000"/>
                        </a:lnSpc>
                        <a:spcAft>
                          <a:spcPts val="1000"/>
                        </a:spcAft>
                      </a:pPr>
                      <a:r>
                        <a:rPr lang="es-US" sz="2000" dirty="0">
                          <a:effectLst/>
                        </a:rPr>
                        <a:t>Costo del personal</a:t>
                      </a:r>
                      <a:endParaRPr lang="es-GT"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200000"/>
                        </a:lnSpc>
                        <a:spcAft>
                          <a:spcPts val="1000"/>
                        </a:spcAft>
                      </a:pPr>
                      <a:r>
                        <a:rPr lang="es-US" sz="2000">
                          <a:effectLst/>
                        </a:rPr>
                        <a:t>Sin costo</a:t>
                      </a:r>
                      <a:endParaRPr lang="es-GT"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982999909"/>
                  </a:ext>
                </a:extLst>
              </a:tr>
              <a:tr h="688694">
                <a:tc>
                  <a:txBody>
                    <a:bodyPr/>
                    <a:lstStyle/>
                    <a:p>
                      <a:pPr algn="ctr">
                        <a:lnSpc>
                          <a:spcPct val="200000"/>
                        </a:lnSpc>
                        <a:spcAft>
                          <a:spcPts val="1000"/>
                        </a:spcAft>
                      </a:pPr>
                      <a:r>
                        <a:rPr lang="es-US" sz="2000">
                          <a:effectLst/>
                        </a:rPr>
                        <a:t>Costo del desarrollo</a:t>
                      </a:r>
                      <a:endParaRPr lang="es-GT"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200000"/>
                        </a:lnSpc>
                        <a:spcAft>
                          <a:spcPts val="1000"/>
                        </a:spcAft>
                      </a:pPr>
                      <a:r>
                        <a:rPr lang="es-US" sz="2000">
                          <a:effectLst/>
                        </a:rPr>
                        <a:t>Q3544.32</a:t>
                      </a:r>
                      <a:endParaRPr lang="es-GT"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614528005"/>
                  </a:ext>
                </a:extLst>
              </a:tr>
              <a:tr h="688694">
                <a:tc>
                  <a:txBody>
                    <a:bodyPr/>
                    <a:lstStyle/>
                    <a:p>
                      <a:pPr algn="ctr">
                        <a:lnSpc>
                          <a:spcPct val="200000"/>
                        </a:lnSpc>
                        <a:spcAft>
                          <a:spcPts val="1000"/>
                        </a:spcAft>
                      </a:pPr>
                      <a:r>
                        <a:rPr lang="es-US" sz="2000">
                          <a:effectLst/>
                        </a:rPr>
                        <a:t>Costo del hardware</a:t>
                      </a:r>
                      <a:endParaRPr lang="es-GT"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200000"/>
                        </a:lnSpc>
                        <a:spcAft>
                          <a:spcPts val="1000"/>
                        </a:spcAft>
                      </a:pPr>
                      <a:r>
                        <a:rPr lang="es-US" sz="2000">
                          <a:effectLst/>
                        </a:rPr>
                        <a:t>Q2694.5</a:t>
                      </a:r>
                      <a:endParaRPr lang="es-GT"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140324548"/>
                  </a:ext>
                </a:extLst>
              </a:tr>
              <a:tr h="688694">
                <a:tc>
                  <a:txBody>
                    <a:bodyPr/>
                    <a:lstStyle/>
                    <a:p>
                      <a:pPr algn="ctr">
                        <a:lnSpc>
                          <a:spcPct val="200000"/>
                        </a:lnSpc>
                        <a:spcAft>
                          <a:spcPts val="1000"/>
                        </a:spcAft>
                      </a:pPr>
                      <a:r>
                        <a:rPr lang="es-US" sz="2000">
                          <a:effectLst/>
                        </a:rPr>
                        <a:t>Costo de servidor al año </a:t>
                      </a:r>
                      <a:endParaRPr lang="es-GT"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200000"/>
                        </a:lnSpc>
                        <a:spcAft>
                          <a:spcPts val="1000"/>
                        </a:spcAft>
                      </a:pPr>
                      <a:r>
                        <a:rPr lang="es-US" sz="2000">
                          <a:effectLst/>
                        </a:rPr>
                        <a:t>Q800 </a:t>
                      </a:r>
                      <a:endParaRPr lang="es-GT"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645502523"/>
                  </a:ext>
                </a:extLst>
              </a:tr>
              <a:tr h="688694">
                <a:tc>
                  <a:txBody>
                    <a:bodyPr/>
                    <a:lstStyle/>
                    <a:p>
                      <a:pPr algn="ctr">
                        <a:lnSpc>
                          <a:spcPct val="200000"/>
                        </a:lnSpc>
                        <a:spcAft>
                          <a:spcPts val="1000"/>
                        </a:spcAft>
                      </a:pPr>
                      <a:r>
                        <a:rPr lang="es-US" sz="2000">
                          <a:effectLst/>
                        </a:rPr>
                        <a:t>Total, aproximado </a:t>
                      </a:r>
                      <a:endParaRPr lang="es-GT"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200000"/>
                        </a:lnSpc>
                        <a:spcAft>
                          <a:spcPts val="1000"/>
                        </a:spcAft>
                      </a:pPr>
                      <a:r>
                        <a:rPr lang="es-US" sz="2000" dirty="0">
                          <a:effectLst/>
                        </a:rPr>
                        <a:t>Q7038.82</a:t>
                      </a:r>
                      <a:endParaRPr lang="es-GT"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959216877"/>
                  </a:ext>
                </a:extLst>
              </a:tr>
            </a:tbl>
          </a:graphicData>
        </a:graphic>
      </p:graphicFrame>
    </p:spTree>
    <p:extLst>
      <p:ext uri="{BB962C8B-B14F-4D97-AF65-F5344CB8AC3E}">
        <p14:creationId xmlns:p14="http://schemas.microsoft.com/office/powerpoint/2010/main" val="42286807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3610A3E8-B2CB-4268-9862-B55D31135FE2}"/>
              </a:ext>
            </a:extLst>
          </p:cNvPr>
          <p:cNvSpPr>
            <a:spLocks noGrp="1"/>
          </p:cNvSpPr>
          <p:nvPr>
            <p:ph type="dt" sz="half" idx="10"/>
          </p:nvPr>
        </p:nvSpPr>
        <p:spPr/>
        <p:txBody>
          <a:bodyPr/>
          <a:lstStyle/>
          <a:p>
            <a:r>
              <a:rPr lang="en-US"/>
              <a:t>Date</a:t>
            </a:r>
            <a:endParaRPr lang="en-GB" dirty="0"/>
          </a:p>
        </p:txBody>
      </p:sp>
      <p:sp>
        <p:nvSpPr>
          <p:cNvPr id="3" name="Marcador de pie de página 2">
            <a:extLst>
              <a:ext uri="{FF2B5EF4-FFF2-40B4-BE49-F238E27FC236}">
                <a16:creationId xmlns:a16="http://schemas.microsoft.com/office/drawing/2014/main" id="{5588EF4A-A2C2-4FF1-A83C-77156F13BCD2}"/>
              </a:ext>
            </a:extLst>
          </p:cNvPr>
          <p:cNvSpPr>
            <a:spLocks noGrp="1"/>
          </p:cNvSpPr>
          <p:nvPr>
            <p:ph type="ftr" sz="quarter" idx="11"/>
          </p:nvPr>
        </p:nvSpPr>
        <p:spPr/>
        <p:txBody>
          <a:bodyPr/>
          <a:lstStyle/>
          <a:p>
            <a:r>
              <a:rPr lang="en-GB"/>
              <a:t>Your Footer Here</a:t>
            </a:r>
            <a:endParaRPr lang="en-GB" dirty="0"/>
          </a:p>
        </p:txBody>
      </p:sp>
      <p:sp>
        <p:nvSpPr>
          <p:cNvPr id="4" name="Marcador de número de diapositiva 3">
            <a:extLst>
              <a:ext uri="{FF2B5EF4-FFF2-40B4-BE49-F238E27FC236}">
                <a16:creationId xmlns:a16="http://schemas.microsoft.com/office/drawing/2014/main" id="{D27518B8-D6A4-40E4-B909-0A1788A7191B}"/>
              </a:ext>
            </a:extLst>
          </p:cNvPr>
          <p:cNvSpPr>
            <a:spLocks noGrp="1"/>
          </p:cNvSpPr>
          <p:nvPr>
            <p:ph type="sldNum" sz="quarter" idx="12"/>
          </p:nvPr>
        </p:nvSpPr>
        <p:spPr/>
        <p:txBody>
          <a:bodyPr/>
          <a:lstStyle/>
          <a:p>
            <a:fld id="{CE7809C5-EAA0-BC41-804F-8C0058248A03}" type="slidenum">
              <a:rPr lang="en-GB" smtClean="0"/>
              <a:pPr/>
              <a:t>24</a:t>
            </a:fld>
            <a:endParaRPr lang="en-GB" dirty="0"/>
          </a:p>
        </p:txBody>
      </p:sp>
      <p:pic>
        <p:nvPicPr>
          <p:cNvPr id="9" name="Marcador de contenido 8">
            <a:extLst>
              <a:ext uri="{FF2B5EF4-FFF2-40B4-BE49-F238E27FC236}">
                <a16:creationId xmlns:a16="http://schemas.microsoft.com/office/drawing/2014/main" id="{DF0D88F7-8426-4217-A79C-41B74FB21DA3}"/>
              </a:ext>
            </a:extLst>
          </p:cNvPr>
          <p:cNvPicPr>
            <a:picLocks noGrp="1" noChangeAspect="1"/>
          </p:cNvPicPr>
          <p:nvPr>
            <p:ph idx="1"/>
          </p:nvPr>
        </p:nvPicPr>
        <p:blipFill>
          <a:blip r:embed="rId2"/>
          <a:stretch>
            <a:fillRect/>
          </a:stretch>
        </p:blipFill>
        <p:spPr>
          <a:xfrm>
            <a:off x="2209800" y="254318"/>
            <a:ext cx="8295211" cy="6353945"/>
          </a:xfrm>
        </p:spPr>
      </p:pic>
    </p:spTree>
    <p:extLst>
      <p:ext uri="{BB962C8B-B14F-4D97-AF65-F5344CB8AC3E}">
        <p14:creationId xmlns:p14="http://schemas.microsoft.com/office/powerpoint/2010/main" val="33427070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6AAC2A5-82E7-614E-B9AE-402199A62567}"/>
              </a:ext>
            </a:extLst>
          </p:cNvPr>
          <p:cNvSpPr>
            <a:spLocks noGrp="1"/>
          </p:cNvSpPr>
          <p:nvPr>
            <p:ph type="sldNum" sz="quarter" idx="12"/>
          </p:nvPr>
        </p:nvSpPr>
        <p:spPr/>
        <p:txBody>
          <a:bodyPr/>
          <a:lstStyle/>
          <a:p>
            <a:fld id="{CE7809C5-EAA0-BC41-804F-8C0058248A03}" type="slidenum">
              <a:rPr lang="en-GB" smtClean="0"/>
              <a:t>25</a:t>
            </a:fld>
            <a:endParaRPr lang="en-GB" dirty="0"/>
          </a:p>
        </p:txBody>
      </p:sp>
      <p:sp>
        <p:nvSpPr>
          <p:cNvPr id="8" name="Title 7">
            <a:extLst>
              <a:ext uri="{FF2B5EF4-FFF2-40B4-BE49-F238E27FC236}">
                <a16:creationId xmlns:a16="http://schemas.microsoft.com/office/drawing/2014/main" id="{CB3DDCFF-9316-8E42-AE18-9BB0D2868799}"/>
              </a:ext>
            </a:extLst>
          </p:cNvPr>
          <p:cNvSpPr>
            <a:spLocks noGrp="1"/>
          </p:cNvSpPr>
          <p:nvPr>
            <p:ph type="title"/>
          </p:nvPr>
        </p:nvSpPr>
        <p:spPr>
          <a:xfrm>
            <a:off x="491614" y="277658"/>
            <a:ext cx="8488680" cy="2336024"/>
          </a:xfrm>
        </p:spPr>
        <p:txBody>
          <a:bodyPr/>
          <a:lstStyle/>
          <a:p>
            <a:r>
              <a:rPr lang="es-GT" dirty="0"/>
              <a:t>Consenso en el momento de elegir el modelo de desarrollo a seguir</a:t>
            </a:r>
            <a:endParaRPr lang="en-US" dirty="0"/>
          </a:p>
        </p:txBody>
      </p:sp>
      <p:sp>
        <p:nvSpPr>
          <p:cNvPr id="9" name="Content Placeholder 8">
            <a:extLst>
              <a:ext uri="{FF2B5EF4-FFF2-40B4-BE49-F238E27FC236}">
                <a16:creationId xmlns:a16="http://schemas.microsoft.com/office/drawing/2014/main" id="{C610219A-FAA3-9C43-875E-8A1634A3F684}"/>
              </a:ext>
            </a:extLst>
          </p:cNvPr>
          <p:cNvSpPr>
            <a:spLocks noGrp="1"/>
          </p:cNvSpPr>
          <p:nvPr>
            <p:ph idx="1"/>
          </p:nvPr>
        </p:nvSpPr>
        <p:spPr>
          <a:xfrm>
            <a:off x="553063" y="2865120"/>
            <a:ext cx="11147323" cy="3385514"/>
          </a:xfrm>
        </p:spPr>
        <p:txBody>
          <a:bodyPr>
            <a:normAutofit/>
          </a:bodyPr>
          <a:lstStyle/>
          <a:p>
            <a:pPr marL="0" indent="0">
              <a:lnSpc>
                <a:spcPct val="200000"/>
              </a:lnSpc>
              <a:spcBef>
                <a:spcPts val="200"/>
              </a:spcBef>
              <a:buNone/>
            </a:pPr>
            <a:r>
              <a:rPr lang="es-US" sz="1800" b="1" dirty="0">
                <a:effectLst/>
                <a:latin typeface="Arial" panose="020B0604020202020204" pitchFamily="34" charset="0"/>
                <a:ea typeface="Times New Roman" panose="02020603050405020304" pitchFamily="18" charset="0"/>
                <a:cs typeface="Times New Roman" panose="02020603050405020304" pitchFamily="18" charset="0"/>
              </a:rPr>
              <a:t> </a:t>
            </a:r>
            <a:r>
              <a:rPr lang="es-GT" sz="1800" dirty="0"/>
              <a:t>Entre varias opiniones de los integrantes de grupo se hablaba de utilizar el modelo en cascada para ser el modelo a de desarrollo a seguir puesto que era simple y no necesitábamos realizar muchos cambios en cualquier momento, puesto que se realiza de manera secuencial para realizar solo un moduló a desarrollar, pero la finalidad a cual queríamos llegar para poder satisfacer las expectativas del cliente y así mismo poder entregar un software de calidad, basándonos en esto y este siendo un caso especial puesto que si deseamos retomar la programación del punto de venta completo nos beneficiara de una manera grande seguir el modelo SCRUM</a:t>
            </a:r>
            <a:endParaRPr lang="es-GT"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6167897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4BF5383-4E0C-C842-A19B-9FE2981914CF}"/>
              </a:ext>
            </a:extLst>
          </p:cNvPr>
          <p:cNvSpPr>
            <a:spLocks noGrp="1"/>
          </p:cNvSpPr>
          <p:nvPr>
            <p:ph type="ftr" sz="quarter" idx="11"/>
          </p:nvPr>
        </p:nvSpPr>
        <p:spPr/>
        <p:txBody>
          <a:bodyPr/>
          <a:lstStyle/>
          <a:p>
            <a:r>
              <a:rPr lang="en-GB" dirty="0"/>
              <a:t>Your Footer Here</a:t>
            </a:r>
          </a:p>
        </p:txBody>
      </p:sp>
      <p:sp>
        <p:nvSpPr>
          <p:cNvPr id="4" name="Title 3">
            <a:extLst>
              <a:ext uri="{FF2B5EF4-FFF2-40B4-BE49-F238E27FC236}">
                <a16:creationId xmlns:a16="http://schemas.microsoft.com/office/drawing/2014/main" id="{B860B229-2EEB-3547-8202-5D888527A238}"/>
              </a:ext>
            </a:extLst>
          </p:cNvPr>
          <p:cNvSpPr>
            <a:spLocks noGrp="1"/>
          </p:cNvSpPr>
          <p:nvPr>
            <p:ph type="title"/>
          </p:nvPr>
        </p:nvSpPr>
        <p:spPr>
          <a:xfrm>
            <a:off x="2895601" y="2625429"/>
            <a:ext cx="6400800" cy="1168695"/>
          </a:xfrm>
        </p:spPr>
        <p:txBody>
          <a:bodyPr/>
          <a:lstStyle/>
          <a:p>
            <a:r>
              <a:rPr lang="es-GT" dirty="0"/>
              <a:t>DIAGRAMAS UML</a:t>
            </a:r>
            <a:endParaRPr lang="en-US" dirty="0"/>
          </a:p>
        </p:txBody>
      </p:sp>
    </p:spTree>
    <p:extLst>
      <p:ext uri="{BB962C8B-B14F-4D97-AF65-F5344CB8AC3E}">
        <p14:creationId xmlns:p14="http://schemas.microsoft.com/office/powerpoint/2010/main" val="31251682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671E876-ADC5-2A4C-AE97-B161DBD8B421}"/>
              </a:ext>
            </a:extLst>
          </p:cNvPr>
          <p:cNvSpPr>
            <a:spLocks noGrp="1"/>
          </p:cNvSpPr>
          <p:nvPr>
            <p:ph type="sldNum" sz="quarter" idx="12"/>
          </p:nvPr>
        </p:nvSpPr>
        <p:spPr/>
        <p:txBody>
          <a:bodyPr/>
          <a:lstStyle/>
          <a:p>
            <a:fld id="{CE7809C5-EAA0-BC41-804F-8C0058248A03}" type="slidenum">
              <a:rPr lang="en-GB" smtClean="0"/>
              <a:t>27</a:t>
            </a:fld>
            <a:endParaRPr lang="en-GB" dirty="0"/>
          </a:p>
        </p:txBody>
      </p:sp>
      <p:sp>
        <p:nvSpPr>
          <p:cNvPr id="5" name="Title 4">
            <a:extLst>
              <a:ext uri="{FF2B5EF4-FFF2-40B4-BE49-F238E27FC236}">
                <a16:creationId xmlns:a16="http://schemas.microsoft.com/office/drawing/2014/main" id="{1FB3ACA6-AB67-264D-B8B8-2C8E40E61736}"/>
              </a:ext>
            </a:extLst>
          </p:cNvPr>
          <p:cNvSpPr>
            <a:spLocks noGrp="1"/>
          </p:cNvSpPr>
          <p:nvPr>
            <p:ph type="title"/>
          </p:nvPr>
        </p:nvSpPr>
        <p:spPr/>
        <p:txBody>
          <a:bodyPr/>
          <a:lstStyle/>
          <a:p>
            <a:r>
              <a:rPr lang="es-GT" dirty="0"/>
              <a:t>Diagramas Caso de Uso</a:t>
            </a:r>
          </a:p>
        </p:txBody>
      </p:sp>
    </p:spTree>
    <p:extLst>
      <p:ext uri="{BB962C8B-B14F-4D97-AF65-F5344CB8AC3E}">
        <p14:creationId xmlns:p14="http://schemas.microsoft.com/office/powerpoint/2010/main" val="8377815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picture containing dark, clock, tower, large&#10;&#10;Description automatically generated">
            <a:extLst>
              <a:ext uri="{FF2B5EF4-FFF2-40B4-BE49-F238E27FC236}">
                <a16:creationId xmlns:a16="http://schemas.microsoft.com/office/drawing/2014/main" id="{E6B427E4-4170-A543-94DE-6C7791C09AE1}"/>
              </a:ext>
            </a:extLst>
          </p:cNvPr>
          <p:cNvPicPr>
            <a:picLocks noChangeAspect="1"/>
          </p:cNvPicPr>
          <p:nvPr/>
        </p:nvPicPr>
        <p:blipFill rotWithShape="1">
          <a:blip r:embed="rId3"/>
          <a:srcRect l="30498"/>
          <a:stretch/>
        </p:blipFill>
        <p:spPr>
          <a:xfrm rot="10800000" flipV="1">
            <a:off x="8764942" y="857618"/>
            <a:ext cx="3427060" cy="5041804"/>
          </a:xfrm>
          <a:prstGeom prst="rect">
            <a:avLst/>
          </a:prstGeom>
          <a:effectLst>
            <a:outerShdw blurRad="914400" sx="120000" sy="120000" algn="ctr" rotWithShape="0">
              <a:prstClr val="black">
                <a:alpha val="69000"/>
              </a:prstClr>
            </a:outerShdw>
          </a:effectLst>
        </p:spPr>
      </p:pic>
      <p:sp>
        <p:nvSpPr>
          <p:cNvPr id="4" name="Slide Number Placeholder 3">
            <a:extLst>
              <a:ext uri="{FF2B5EF4-FFF2-40B4-BE49-F238E27FC236}">
                <a16:creationId xmlns:a16="http://schemas.microsoft.com/office/drawing/2014/main" id="{262E3104-37FF-884D-A83B-6C94B766F680}"/>
              </a:ext>
            </a:extLst>
          </p:cNvPr>
          <p:cNvSpPr>
            <a:spLocks noGrp="1"/>
          </p:cNvSpPr>
          <p:nvPr>
            <p:ph type="sldNum" sz="quarter" idx="12"/>
          </p:nvPr>
        </p:nvSpPr>
        <p:spPr/>
        <p:txBody>
          <a:bodyPr/>
          <a:lstStyle/>
          <a:p>
            <a:fld id="{CE7809C5-EAA0-BC41-804F-8C0058248A03}" type="slidenum">
              <a:rPr lang="en-GB" smtClean="0"/>
              <a:t>28</a:t>
            </a:fld>
            <a:endParaRPr lang="en-GB" dirty="0"/>
          </a:p>
        </p:txBody>
      </p:sp>
      <p:pic>
        <p:nvPicPr>
          <p:cNvPr id="28" name="Imagen 27" descr="Diagrama&#10;&#10;Descripción generada automáticamente">
            <a:extLst>
              <a:ext uri="{FF2B5EF4-FFF2-40B4-BE49-F238E27FC236}">
                <a16:creationId xmlns:a16="http://schemas.microsoft.com/office/drawing/2014/main" id="{3BB865C2-4E06-4B49-9185-22FDDC0D4956}"/>
              </a:ext>
            </a:extLst>
          </p:cNvPr>
          <p:cNvPicPr>
            <a:picLocks noChangeAspect="1"/>
          </p:cNvPicPr>
          <p:nvPr/>
        </p:nvPicPr>
        <p:blipFill rotWithShape="1">
          <a:blip r:embed="rId4"/>
          <a:srcRect b="21458"/>
          <a:stretch/>
        </p:blipFill>
        <p:spPr>
          <a:xfrm>
            <a:off x="1591407" y="646274"/>
            <a:ext cx="6724650" cy="5464492"/>
          </a:xfrm>
          <a:prstGeom prst="rect">
            <a:avLst/>
          </a:prstGeom>
        </p:spPr>
      </p:pic>
    </p:spTree>
    <p:extLst>
      <p:ext uri="{BB962C8B-B14F-4D97-AF65-F5344CB8AC3E}">
        <p14:creationId xmlns:p14="http://schemas.microsoft.com/office/powerpoint/2010/main" val="436801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icture containing dark, clock, tower, large&#10;&#10;Description automatically generated">
            <a:extLst>
              <a:ext uri="{FF2B5EF4-FFF2-40B4-BE49-F238E27FC236}">
                <a16:creationId xmlns:a16="http://schemas.microsoft.com/office/drawing/2014/main" id="{8B534669-EDAA-4B45-A3AA-3954B4EACAD3}"/>
              </a:ext>
            </a:extLst>
          </p:cNvPr>
          <p:cNvPicPr>
            <a:picLocks noChangeAspect="1"/>
          </p:cNvPicPr>
          <p:nvPr/>
        </p:nvPicPr>
        <p:blipFill rotWithShape="1">
          <a:blip r:embed="rId3"/>
          <a:srcRect l="30498"/>
          <a:stretch/>
        </p:blipFill>
        <p:spPr>
          <a:xfrm>
            <a:off x="0" y="1292292"/>
            <a:ext cx="2764313" cy="4066787"/>
          </a:xfrm>
          <a:prstGeom prst="rect">
            <a:avLst/>
          </a:prstGeom>
          <a:effectLst>
            <a:outerShdw blurRad="914400" sx="120000" sy="120000" algn="ctr" rotWithShape="0">
              <a:prstClr val="black">
                <a:alpha val="69000"/>
              </a:prstClr>
            </a:outerShdw>
          </a:effectLst>
        </p:spPr>
      </p:pic>
      <p:sp>
        <p:nvSpPr>
          <p:cNvPr id="2" name="Date Placeholder 1">
            <a:extLst>
              <a:ext uri="{FF2B5EF4-FFF2-40B4-BE49-F238E27FC236}">
                <a16:creationId xmlns:a16="http://schemas.microsoft.com/office/drawing/2014/main" id="{31F2F3D7-FD19-4A47-A844-D76B8F15EF90}"/>
              </a:ext>
            </a:extLst>
          </p:cNvPr>
          <p:cNvSpPr>
            <a:spLocks noGrp="1"/>
          </p:cNvSpPr>
          <p:nvPr>
            <p:ph type="dt" sz="half" idx="10"/>
          </p:nvPr>
        </p:nvSpPr>
        <p:spPr/>
        <p:txBody>
          <a:bodyPr/>
          <a:lstStyle/>
          <a:p>
            <a:r>
              <a:rPr lang="en-US" dirty="0"/>
              <a:t>Date</a:t>
            </a:r>
            <a:endParaRPr lang="en-GB" dirty="0"/>
          </a:p>
        </p:txBody>
      </p:sp>
      <p:sp>
        <p:nvSpPr>
          <p:cNvPr id="3" name="Footer Placeholder 2">
            <a:extLst>
              <a:ext uri="{FF2B5EF4-FFF2-40B4-BE49-F238E27FC236}">
                <a16:creationId xmlns:a16="http://schemas.microsoft.com/office/drawing/2014/main" id="{9292C5E6-E1F9-8743-A73E-A7F77682CB8C}"/>
              </a:ext>
            </a:extLst>
          </p:cNvPr>
          <p:cNvSpPr>
            <a:spLocks noGrp="1"/>
          </p:cNvSpPr>
          <p:nvPr>
            <p:ph type="ftr" sz="quarter" idx="11"/>
          </p:nvPr>
        </p:nvSpPr>
        <p:spPr/>
        <p:txBody>
          <a:bodyPr/>
          <a:lstStyle/>
          <a:p>
            <a:r>
              <a:rPr lang="en-GB" dirty="0"/>
              <a:t>Your Footer Here</a:t>
            </a:r>
          </a:p>
        </p:txBody>
      </p:sp>
      <p:sp>
        <p:nvSpPr>
          <p:cNvPr id="4" name="Slide Number Placeholder 3">
            <a:extLst>
              <a:ext uri="{FF2B5EF4-FFF2-40B4-BE49-F238E27FC236}">
                <a16:creationId xmlns:a16="http://schemas.microsoft.com/office/drawing/2014/main" id="{262E3104-37FF-884D-A83B-6C94B766F680}"/>
              </a:ext>
            </a:extLst>
          </p:cNvPr>
          <p:cNvSpPr>
            <a:spLocks noGrp="1"/>
          </p:cNvSpPr>
          <p:nvPr>
            <p:ph type="sldNum" sz="quarter" idx="12"/>
          </p:nvPr>
        </p:nvSpPr>
        <p:spPr/>
        <p:txBody>
          <a:bodyPr/>
          <a:lstStyle/>
          <a:p>
            <a:fld id="{CE7809C5-EAA0-BC41-804F-8C0058248A03}" type="slidenum">
              <a:rPr lang="en-GB" smtClean="0"/>
              <a:t>29</a:t>
            </a:fld>
            <a:endParaRPr lang="en-GB" dirty="0"/>
          </a:p>
        </p:txBody>
      </p:sp>
      <p:pic>
        <p:nvPicPr>
          <p:cNvPr id="6" name="Imagen 5" descr="Diagrama&#10;&#10;Descripción generada automáticamente">
            <a:extLst>
              <a:ext uri="{FF2B5EF4-FFF2-40B4-BE49-F238E27FC236}">
                <a16:creationId xmlns:a16="http://schemas.microsoft.com/office/drawing/2014/main" id="{E077B605-E180-476C-80D0-F5D7F6CB0607}"/>
              </a:ext>
            </a:extLst>
          </p:cNvPr>
          <p:cNvPicPr>
            <a:picLocks noChangeAspect="1"/>
          </p:cNvPicPr>
          <p:nvPr/>
        </p:nvPicPr>
        <p:blipFill>
          <a:blip r:embed="rId4"/>
          <a:stretch>
            <a:fillRect/>
          </a:stretch>
        </p:blipFill>
        <p:spPr>
          <a:xfrm>
            <a:off x="2764313" y="1175446"/>
            <a:ext cx="7331089" cy="4390262"/>
          </a:xfrm>
          <a:prstGeom prst="rect">
            <a:avLst/>
          </a:prstGeom>
        </p:spPr>
      </p:pic>
      <p:sp>
        <p:nvSpPr>
          <p:cNvPr id="7" name="CuadroTexto 6">
            <a:extLst>
              <a:ext uri="{FF2B5EF4-FFF2-40B4-BE49-F238E27FC236}">
                <a16:creationId xmlns:a16="http://schemas.microsoft.com/office/drawing/2014/main" id="{3B88AD52-863F-4552-AE86-CB1E2FEBBBF2}"/>
              </a:ext>
            </a:extLst>
          </p:cNvPr>
          <p:cNvSpPr txBox="1"/>
          <p:nvPr/>
        </p:nvSpPr>
        <p:spPr>
          <a:xfrm>
            <a:off x="5104435" y="1269142"/>
            <a:ext cx="3048965" cy="523220"/>
          </a:xfrm>
          <a:prstGeom prst="rect">
            <a:avLst/>
          </a:prstGeom>
          <a:solidFill>
            <a:schemeClr val="bg1"/>
          </a:solidFill>
        </p:spPr>
        <p:txBody>
          <a:bodyPr wrap="square" rtlCol="0">
            <a:spAutoFit/>
          </a:bodyPr>
          <a:lstStyle/>
          <a:p>
            <a:pPr algn="ctr"/>
            <a:r>
              <a:rPr lang="es-GT" sz="1400" dirty="0"/>
              <a:t>Caso de Uso: Control de Mesa Restaurante</a:t>
            </a:r>
          </a:p>
        </p:txBody>
      </p:sp>
    </p:spTree>
    <p:extLst>
      <p:ext uri="{BB962C8B-B14F-4D97-AF65-F5344CB8AC3E}">
        <p14:creationId xmlns:p14="http://schemas.microsoft.com/office/powerpoint/2010/main" val="38823378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7135019-45D2-0848-A3FD-9731C6D98FF7}"/>
              </a:ext>
            </a:extLst>
          </p:cNvPr>
          <p:cNvSpPr>
            <a:spLocks noGrp="1"/>
          </p:cNvSpPr>
          <p:nvPr>
            <p:ph type="sldNum" sz="quarter" idx="12"/>
          </p:nvPr>
        </p:nvSpPr>
        <p:spPr/>
        <p:txBody>
          <a:bodyPr/>
          <a:lstStyle/>
          <a:p>
            <a:fld id="{CE7809C5-EAA0-BC41-804F-8C0058248A03}" type="slidenum">
              <a:rPr lang="en-GB" smtClean="0"/>
              <a:t>3</a:t>
            </a:fld>
            <a:endParaRPr lang="en-GB" dirty="0"/>
          </a:p>
        </p:txBody>
      </p:sp>
      <p:sp>
        <p:nvSpPr>
          <p:cNvPr id="8" name="Title 7">
            <a:extLst>
              <a:ext uri="{FF2B5EF4-FFF2-40B4-BE49-F238E27FC236}">
                <a16:creationId xmlns:a16="http://schemas.microsoft.com/office/drawing/2014/main" id="{557F3C5F-55C0-5A43-B434-7BD3CCBA1893}"/>
              </a:ext>
            </a:extLst>
          </p:cNvPr>
          <p:cNvSpPr>
            <a:spLocks noGrp="1"/>
          </p:cNvSpPr>
          <p:nvPr>
            <p:ph type="title"/>
          </p:nvPr>
        </p:nvSpPr>
        <p:spPr/>
        <p:txBody>
          <a:bodyPr/>
          <a:lstStyle/>
          <a:p>
            <a:r>
              <a:rPr lang="es-PE" dirty="0"/>
              <a:t>Descripción</a:t>
            </a:r>
            <a:r>
              <a:rPr lang="en-US" dirty="0"/>
              <a:t> General</a:t>
            </a:r>
          </a:p>
        </p:txBody>
      </p:sp>
      <p:sp>
        <p:nvSpPr>
          <p:cNvPr id="9" name="Content Placeholder 8">
            <a:extLst>
              <a:ext uri="{FF2B5EF4-FFF2-40B4-BE49-F238E27FC236}">
                <a16:creationId xmlns:a16="http://schemas.microsoft.com/office/drawing/2014/main" id="{BF92E3E9-D36F-6349-B46A-87CBFF85F20B}"/>
              </a:ext>
            </a:extLst>
          </p:cNvPr>
          <p:cNvSpPr>
            <a:spLocks noGrp="1"/>
          </p:cNvSpPr>
          <p:nvPr>
            <p:ph idx="1"/>
          </p:nvPr>
        </p:nvSpPr>
        <p:spPr>
          <a:xfrm>
            <a:off x="623596" y="1791247"/>
            <a:ext cx="8751570" cy="3832805"/>
          </a:xfrm>
        </p:spPr>
        <p:txBody>
          <a:bodyPr>
            <a:normAutofit/>
          </a:bodyPr>
          <a:lstStyle/>
          <a:p>
            <a:pPr marL="0" indent="0">
              <a:lnSpc>
                <a:spcPct val="200000"/>
              </a:lnSpc>
              <a:spcAft>
                <a:spcPts val="1000"/>
              </a:spcAft>
              <a:buNone/>
            </a:pPr>
            <a:r>
              <a:rPr lang="es-GT" sz="1800" b="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Nombre de la empresa</a:t>
            </a:r>
            <a:r>
              <a:rPr lang="es-GT" sz="1800" b="1" dirty="0">
                <a:solidFill>
                  <a:srgbClr val="000000"/>
                </a:solidFill>
                <a:latin typeface="Calibri" panose="020F0502020204030204" pitchFamily="34" charset="0"/>
                <a:ea typeface="Times New Roman" panose="02020603050405020304" pitchFamily="18" charset="0"/>
                <a:cs typeface="Times New Roman" panose="02020603050405020304" pitchFamily="18" charset="0"/>
              </a:rPr>
              <a:t>:  </a:t>
            </a:r>
            <a:r>
              <a:rPr lang="es-GT" sz="1800" dirty="0">
                <a:effectLst/>
                <a:latin typeface="Arial" panose="020B0604020202020204" pitchFamily="34" charset="0"/>
                <a:ea typeface="Calibri" panose="020F0502020204030204" pitchFamily="34" charset="0"/>
                <a:cs typeface="Times New Roman" panose="02020603050405020304" pitchFamily="18" charset="0"/>
              </a:rPr>
              <a:t>Restaurante de comida típica Calle Real</a:t>
            </a:r>
            <a:endParaRPr lang="es-GT"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200000"/>
              </a:lnSpc>
              <a:spcAft>
                <a:spcPts val="1000"/>
              </a:spcAft>
              <a:buNone/>
            </a:pPr>
            <a:r>
              <a:rPr lang="es-GT" sz="1800" b="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Ubicación</a:t>
            </a:r>
            <a:r>
              <a:rPr lang="es-GT" sz="1800" b="1"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 </a:t>
            </a:r>
            <a:r>
              <a:rPr lang="es-GT" sz="1800" dirty="0">
                <a:effectLst/>
                <a:latin typeface="Arial" panose="020B0604020202020204" pitchFamily="34" charset="0"/>
                <a:ea typeface="Calibri" panose="020F0502020204030204" pitchFamily="34" charset="0"/>
                <a:cs typeface="Times New Roman" panose="02020603050405020304" pitchFamily="18" charset="0"/>
              </a:rPr>
              <a:t>4ta calle D12-09 zona 1 Quetzaltenango</a:t>
            </a:r>
          </a:p>
          <a:p>
            <a:pPr marL="0" indent="0">
              <a:lnSpc>
                <a:spcPct val="200000"/>
              </a:lnSpc>
              <a:spcAft>
                <a:spcPts val="1000"/>
              </a:spcAft>
              <a:buNone/>
            </a:pPr>
            <a:r>
              <a:rPr lang="es-GT" sz="1800" b="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Descripción general: </a:t>
            </a:r>
            <a:r>
              <a:rPr lang="es-GT" sz="18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Es un restaurante con 2 años de funcionamiento </a:t>
            </a:r>
            <a:r>
              <a:rPr lang="es-GT" sz="1800" dirty="0">
                <a:effectLst/>
                <a:latin typeface="Arial" panose="020B0604020202020204" pitchFamily="34" charset="0"/>
                <a:ea typeface="Calibri" panose="020F0502020204030204" pitchFamily="34" charset="0"/>
              </a:rPr>
              <a:t>inspirado en las raíces  guatemaltecas su entorno es totalmente colonial, Actualmente el menú es estacionario y variado, tomando gastronomía extranjera y nacional</a:t>
            </a:r>
            <a:endParaRPr lang="es-GT" sz="1800" b="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p>
            <a:pPr marL="0" indent="0">
              <a:lnSpc>
                <a:spcPct val="150000"/>
              </a:lnSpc>
              <a:spcAft>
                <a:spcPts val="1000"/>
              </a:spcAft>
              <a:buNone/>
            </a:pPr>
            <a:endParaRPr lang="es-GT"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75476754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picture containing dark, clock, tower, large&#10;&#10;Description automatically generated">
            <a:extLst>
              <a:ext uri="{FF2B5EF4-FFF2-40B4-BE49-F238E27FC236}">
                <a16:creationId xmlns:a16="http://schemas.microsoft.com/office/drawing/2014/main" id="{E6B427E4-4170-A543-94DE-6C7791C09AE1}"/>
              </a:ext>
            </a:extLst>
          </p:cNvPr>
          <p:cNvPicPr>
            <a:picLocks noChangeAspect="1"/>
          </p:cNvPicPr>
          <p:nvPr/>
        </p:nvPicPr>
        <p:blipFill rotWithShape="1">
          <a:blip r:embed="rId3"/>
          <a:srcRect l="30498"/>
          <a:stretch/>
        </p:blipFill>
        <p:spPr>
          <a:xfrm rot="10800000" flipV="1">
            <a:off x="8764942" y="857618"/>
            <a:ext cx="3427060" cy="5041804"/>
          </a:xfrm>
          <a:prstGeom prst="rect">
            <a:avLst/>
          </a:prstGeom>
          <a:effectLst>
            <a:outerShdw blurRad="914400" sx="120000" sy="120000" algn="ctr" rotWithShape="0">
              <a:prstClr val="black">
                <a:alpha val="69000"/>
              </a:prstClr>
            </a:outerShdw>
          </a:effectLst>
        </p:spPr>
      </p:pic>
      <p:sp>
        <p:nvSpPr>
          <p:cNvPr id="4" name="Slide Number Placeholder 3">
            <a:extLst>
              <a:ext uri="{FF2B5EF4-FFF2-40B4-BE49-F238E27FC236}">
                <a16:creationId xmlns:a16="http://schemas.microsoft.com/office/drawing/2014/main" id="{262E3104-37FF-884D-A83B-6C94B766F680}"/>
              </a:ext>
            </a:extLst>
          </p:cNvPr>
          <p:cNvSpPr>
            <a:spLocks noGrp="1"/>
          </p:cNvSpPr>
          <p:nvPr>
            <p:ph type="sldNum" sz="quarter" idx="12"/>
          </p:nvPr>
        </p:nvSpPr>
        <p:spPr/>
        <p:txBody>
          <a:bodyPr/>
          <a:lstStyle/>
          <a:p>
            <a:fld id="{CE7809C5-EAA0-BC41-804F-8C0058248A03}" type="slidenum">
              <a:rPr lang="en-GB" smtClean="0"/>
              <a:t>30</a:t>
            </a:fld>
            <a:endParaRPr lang="en-GB" dirty="0"/>
          </a:p>
        </p:txBody>
      </p:sp>
      <p:pic>
        <p:nvPicPr>
          <p:cNvPr id="3" name="Imagen 2" descr="Diagrama&#10;&#10;Descripción generada automáticamente">
            <a:extLst>
              <a:ext uri="{FF2B5EF4-FFF2-40B4-BE49-F238E27FC236}">
                <a16:creationId xmlns:a16="http://schemas.microsoft.com/office/drawing/2014/main" id="{17723114-246F-4C03-9BEE-312EED6AE440}"/>
              </a:ext>
            </a:extLst>
          </p:cNvPr>
          <p:cNvPicPr>
            <a:picLocks noChangeAspect="1"/>
          </p:cNvPicPr>
          <p:nvPr/>
        </p:nvPicPr>
        <p:blipFill>
          <a:blip r:embed="rId4"/>
          <a:stretch>
            <a:fillRect/>
          </a:stretch>
        </p:blipFill>
        <p:spPr>
          <a:xfrm>
            <a:off x="1534549" y="600691"/>
            <a:ext cx="6880246" cy="5755665"/>
          </a:xfrm>
          <a:prstGeom prst="rect">
            <a:avLst/>
          </a:prstGeom>
        </p:spPr>
      </p:pic>
      <p:sp>
        <p:nvSpPr>
          <p:cNvPr id="7" name="CuadroTexto 6">
            <a:extLst>
              <a:ext uri="{FF2B5EF4-FFF2-40B4-BE49-F238E27FC236}">
                <a16:creationId xmlns:a16="http://schemas.microsoft.com/office/drawing/2014/main" id="{F599859B-6C3E-409C-A1D0-2FC02B6D9E29}"/>
              </a:ext>
            </a:extLst>
          </p:cNvPr>
          <p:cNvSpPr txBox="1"/>
          <p:nvPr/>
        </p:nvSpPr>
        <p:spPr>
          <a:xfrm>
            <a:off x="3727049" y="1030682"/>
            <a:ext cx="2368952" cy="523220"/>
          </a:xfrm>
          <a:prstGeom prst="rect">
            <a:avLst/>
          </a:prstGeom>
          <a:solidFill>
            <a:schemeClr val="bg1"/>
          </a:solidFill>
        </p:spPr>
        <p:txBody>
          <a:bodyPr wrap="square" rtlCol="0">
            <a:spAutoFit/>
          </a:bodyPr>
          <a:lstStyle/>
          <a:p>
            <a:pPr algn="ctr"/>
            <a:r>
              <a:rPr lang="es-GT" sz="1400" dirty="0"/>
              <a:t>Caso de Uso Cotización Restaurante</a:t>
            </a:r>
          </a:p>
        </p:txBody>
      </p:sp>
    </p:spTree>
    <p:extLst>
      <p:ext uri="{BB962C8B-B14F-4D97-AF65-F5344CB8AC3E}">
        <p14:creationId xmlns:p14="http://schemas.microsoft.com/office/powerpoint/2010/main" val="16658876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n 7" descr="Diagrama&#10;&#10;Descripción generada automáticamente">
            <a:extLst>
              <a:ext uri="{FF2B5EF4-FFF2-40B4-BE49-F238E27FC236}">
                <a16:creationId xmlns:a16="http://schemas.microsoft.com/office/drawing/2014/main" id="{2FFEC3DC-D5A4-4D58-BC2B-B025D2FEB760}"/>
              </a:ext>
            </a:extLst>
          </p:cNvPr>
          <p:cNvPicPr>
            <a:picLocks noChangeAspect="1"/>
          </p:cNvPicPr>
          <p:nvPr/>
        </p:nvPicPr>
        <p:blipFill rotWithShape="1">
          <a:blip r:embed="rId3"/>
          <a:srcRect t="11223" b="15775"/>
          <a:stretch/>
        </p:blipFill>
        <p:spPr>
          <a:xfrm>
            <a:off x="2946668" y="767679"/>
            <a:ext cx="7178340" cy="5116011"/>
          </a:xfrm>
          <a:prstGeom prst="rect">
            <a:avLst/>
          </a:prstGeom>
        </p:spPr>
      </p:pic>
      <p:pic>
        <p:nvPicPr>
          <p:cNvPr id="9" name="Picture 8" descr="A picture containing dark, clock, tower, large&#10;&#10;Description automatically generated">
            <a:extLst>
              <a:ext uri="{FF2B5EF4-FFF2-40B4-BE49-F238E27FC236}">
                <a16:creationId xmlns:a16="http://schemas.microsoft.com/office/drawing/2014/main" id="{8B534669-EDAA-4B45-A3AA-3954B4EACAD3}"/>
              </a:ext>
            </a:extLst>
          </p:cNvPr>
          <p:cNvPicPr>
            <a:picLocks noChangeAspect="1"/>
          </p:cNvPicPr>
          <p:nvPr/>
        </p:nvPicPr>
        <p:blipFill rotWithShape="1">
          <a:blip r:embed="rId4"/>
          <a:srcRect l="30498"/>
          <a:stretch/>
        </p:blipFill>
        <p:spPr>
          <a:xfrm>
            <a:off x="0" y="1292292"/>
            <a:ext cx="2764313" cy="4066787"/>
          </a:xfrm>
          <a:prstGeom prst="rect">
            <a:avLst/>
          </a:prstGeom>
          <a:effectLst>
            <a:outerShdw blurRad="914400" sx="120000" sy="120000" algn="ctr" rotWithShape="0">
              <a:prstClr val="black">
                <a:alpha val="69000"/>
              </a:prstClr>
            </a:outerShdw>
          </a:effectLst>
        </p:spPr>
      </p:pic>
      <p:sp>
        <p:nvSpPr>
          <p:cNvPr id="2" name="Date Placeholder 1">
            <a:extLst>
              <a:ext uri="{FF2B5EF4-FFF2-40B4-BE49-F238E27FC236}">
                <a16:creationId xmlns:a16="http://schemas.microsoft.com/office/drawing/2014/main" id="{31F2F3D7-FD19-4A47-A844-D76B8F15EF90}"/>
              </a:ext>
            </a:extLst>
          </p:cNvPr>
          <p:cNvSpPr>
            <a:spLocks noGrp="1"/>
          </p:cNvSpPr>
          <p:nvPr>
            <p:ph type="dt" sz="half" idx="10"/>
          </p:nvPr>
        </p:nvSpPr>
        <p:spPr/>
        <p:txBody>
          <a:bodyPr/>
          <a:lstStyle/>
          <a:p>
            <a:r>
              <a:rPr lang="en-US" dirty="0"/>
              <a:t>Date</a:t>
            </a:r>
            <a:endParaRPr lang="en-GB" dirty="0"/>
          </a:p>
        </p:txBody>
      </p:sp>
      <p:sp>
        <p:nvSpPr>
          <p:cNvPr id="3" name="Footer Placeholder 2">
            <a:extLst>
              <a:ext uri="{FF2B5EF4-FFF2-40B4-BE49-F238E27FC236}">
                <a16:creationId xmlns:a16="http://schemas.microsoft.com/office/drawing/2014/main" id="{9292C5E6-E1F9-8743-A73E-A7F77682CB8C}"/>
              </a:ext>
            </a:extLst>
          </p:cNvPr>
          <p:cNvSpPr>
            <a:spLocks noGrp="1"/>
          </p:cNvSpPr>
          <p:nvPr>
            <p:ph type="ftr" sz="quarter" idx="11"/>
          </p:nvPr>
        </p:nvSpPr>
        <p:spPr/>
        <p:txBody>
          <a:bodyPr/>
          <a:lstStyle/>
          <a:p>
            <a:r>
              <a:rPr lang="en-GB" dirty="0"/>
              <a:t>Your Footer Here</a:t>
            </a:r>
          </a:p>
        </p:txBody>
      </p:sp>
      <p:sp>
        <p:nvSpPr>
          <p:cNvPr id="4" name="Slide Number Placeholder 3">
            <a:extLst>
              <a:ext uri="{FF2B5EF4-FFF2-40B4-BE49-F238E27FC236}">
                <a16:creationId xmlns:a16="http://schemas.microsoft.com/office/drawing/2014/main" id="{262E3104-37FF-884D-A83B-6C94B766F680}"/>
              </a:ext>
            </a:extLst>
          </p:cNvPr>
          <p:cNvSpPr>
            <a:spLocks noGrp="1"/>
          </p:cNvSpPr>
          <p:nvPr>
            <p:ph type="sldNum" sz="quarter" idx="12"/>
          </p:nvPr>
        </p:nvSpPr>
        <p:spPr/>
        <p:txBody>
          <a:bodyPr/>
          <a:lstStyle/>
          <a:p>
            <a:fld id="{CE7809C5-EAA0-BC41-804F-8C0058248A03}" type="slidenum">
              <a:rPr lang="en-GB" smtClean="0"/>
              <a:t>31</a:t>
            </a:fld>
            <a:endParaRPr lang="en-GB" dirty="0"/>
          </a:p>
        </p:txBody>
      </p:sp>
      <p:sp>
        <p:nvSpPr>
          <p:cNvPr id="7" name="CuadroTexto 6">
            <a:extLst>
              <a:ext uri="{FF2B5EF4-FFF2-40B4-BE49-F238E27FC236}">
                <a16:creationId xmlns:a16="http://schemas.microsoft.com/office/drawing/2014/main" id="{3B88AD52-863F-4552-AE86-CB1E2FEBBBF2}"/>
              </a:ext>
            </a:extLst>
          </p:cNvPr>
          <p:cNvSpPr txBox="1"/>
          <p:nvPr/>
        </p:nvSpPr>
        <p:spPr>
          <a:xfrm>
            <a:off x="6366075" y="1030682"/>
            <a:ext cx="2377633" cy="523220"/>
          </a:xfrm>
          <a:prstGeom prst="rect">
            <a:avLst/>
          </a:prstGeom>
          <a:solidFill>
            <a:schemeClr val="bg1"/>
          </a:solidFill>
        </p:spPr>
        <p:txBody>
          <a:bodyPr wrap="square" rtlCol="0">
            <a:spAutoFit/>
          </a:bodyPr>
          <a:lstStyle/>
          <a:p>
            <a:pPr algn="ctr"/>
            <a:r>
              <a:rPr lang="es-GT" sz="1400" dirty="0"/>
              <a:t>Caso de Uso Inventario Restaurante</a:t>
            </a:r>
          </a:p>
        </p:txBody>
      </p:sp>
    </p:spTree>
    <p:extLst>
      <p:ext uri="{BB962C8B-B14F-4D97-AF65-F5344CB8AC3E}">
        <p14:creationId xmlns:p14="http://schemas.microsoft.com/office/powerpoint/2010/main" val="296785325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icture containing dark, clock, tower, large&#10;&#10;Description automatically generated">
            <a:extLst>
              <a:ext uri="{FF2B5EF4-FFF2-40B4-BE49-F238E27FC236}">
                <a16:creationId xmlns:a16="http://schemas.microsoft.com/office/drawing/2014/main" id="{8B534669-EDAA-4B45-A3AA-3954B4EACAD3}"/>
              </a:ext>
            </a:extLst>
          </p:cNvPr>
          <p:cNvPicPr>
            <a:picLocks noChangeAspect="1"/>
          </p:cNvPicPr>
          <p:nvPr/>
        </p:nvPicPr>
        <p:blipFill rotWithShape="1">
          <a:blip r:embed="rId3"/>
          <a:srcRect l="30498"/>
          <a:stretch/>
        </p:blipFill>
        <p:spPr>
          <a:xfrm>
            <a:off x="0" y="1292292"/>
            <a:ext cx="2764313" cy="4066787"/>
          </a:xfrm>
          <a:prstGeom prst="rect">
            <a:avLst/>
          </a:prstGeom>
          <a:effectLst>
            <a:outerShdw blurRad="914400" sx="120000" sy="120000" algn="ctr" rotWithShape="0">
              <a:prstClr val="black">
                <a:alpha val="69000"/>
              </a:prstClr>
            </a:outerShdw>
          </a:effectLst>
        </p:spPr>
      </p:pic>
      <p:sp>
        <p:nvSpPr>
          <p:cNvPr id="2" name="Date Placeholder 1">
            <a:extLst>
              <a:ext uri="{FF2B5EF4-FFF2-40B4-BE49-F238E27FC236}">
                <a16:creationId xmlns:a16="http://schemas.microsoft.com/office/drawing/2014/main" id="{31F2F3D7-FD19-4A47-A844-D76B8F15EF90}"/>
              </a:ext>
            </a:extLst>
          </p:cNvPr>
          <p:cNvSpPr>
            <a:spLocks noGrp="1"/>
          </p:cNvSpPr>
          <p:nvPr>
            <p:ph type="dt" sz="half" idx="10"/>
          </p:nvPr>
        </p:nvSpPr>
        <p:spPr/>
        <p:txBody>
          <a:bodyPr/>
          <a:lstStyle/>
          <a:p>
            <a:r>
              <a:rPr lang="en-US" dirty="0"/>
              <a:t>Date</a:t>
            </a:r>
            <a:endParaRPr lang="en-GB" dirty="0"/>
          </a:p>
        </p:txBody>
      </p:sp>
      <p:sp>
        <p:nvSpPr>
          <p:cNvPr id="3" name="Footer Placeholder 2">
            <a:extLst>
              <a:ext uri="{FF2B5EF4-FFF2-40B4-BE49-F238E27FC236}">
                <a16:creationId xmlns:a16="http://schemas.microsoft.com/office/drawing/2014/main" id="{9292C5E6-E1F9-8743-A73E-A7F77682CB8C}"/>
              </a:ext>
            </a:extLst>
          </p:cNvPr>
          <p:cNvSpPr>
            <a:spLocks noGrp="1"/>
          </p:cNvSpPr>
          <p:nvPr>
            <p:ph type="ftr" sz="quarter" idx="11"/>
          </p:nvPr>
        </p:nvSpPr>
        <p:spPr/>
        <p:txBody>
          <a:bodyPr/>
          <a:lstStyle/>
          <a:p>
            <a:r>
              <a:rPr lang="en-GB" dirty="0"/>
              <a:t>Your Footer Here</a:t>
            </a:r>
          </a:p>
        </p:txBody>
      </p:sp>
      <p:sp>
        <p:nvSpPr>
          <p:cNvPr id="4" name="Slide Number Placeholder 3">
            <a:extLst>
              <a:ext uri="{FF2B5EF4-FFF2-40B4-BE49-F238E27FC236}">
                <a16:creationId xmlns:a16="http://schemas.microsoft.com/office/drawing/2014/main" id="{262E3104-37FF-884D-A83B-6C94B766F680}"/>
              </a:ext>
            </a:extLst>
          </p:cNvPr>
          <p:cNvSpPr>
            <a:spLocks noGrp="1"/>
          </p:cNvSpPr>
          <p:nvPr>
            <p:ph type="sldNum" sz="quarter" idx="12"/>
          </p:nvPr>
        </p:nvSpPr>
        <p:spPr/>
        <p:txBody>
          <a:bodyPr/>
          <a:lstStyle/>
          <a:p>
            <a:fld id="{CE7809C5-EAA0-BC41-804F-8C0058248A03}" type="slidenum">
              <a:rPr lang="en-GB" smtClean="0"/>
              <a:t>32</a:t>
            </a:fld>
            <a:endParaRPr lang="en-GB" dirty="0"/>
          </a:p>
        </p:txBody>
      </p:sp>
      <p:pic>
        <p:nvPicPr>
          <p:cNvPr id="6" name="Imagen 5" descr="Diagrama&#10;&#10;Descripción generada automáticamente">
            <a:extLst>
              <a:ext uri="{FF2B5EF4-FFF2-40B4-BE49-F238E27FC236}">
                <a16:creationId xmlns:a16="http://schemas.microsoft.com/office/drawing/2014/main" id="{E22F9323-0EAD-4377-9FC3-DCC0E35B811D}"/>
              </a:ext>
            </a:extLst>
          </p:cNvPr>
          <p:cNvPicPr>
            <a:picLocks noChangeAspect="1"/>
          </p:cNvPicPr>
          <p:nvPr/>
        </p:nvPicPr>
        <p:blipFill rotWithShape="1">
          <a:blip r:embed="rId4"/>
          <a:srcRect b="9536"/>
          <a:stretch/>
        </p:blipFill>
        <p:spPr>
          <a:xfrm>
            <a:off x="3427010" y="152326"/>
            <a:ext cx="5337980" cy="6204030"/>
          </a:xfrm>
          <a:prstGeom prst="rect">
            <a:avLst/>
          </a:prstGeom>
        </p:spPr>
      </p:pic>
    </p:spTree>
    <p:extLst>
      <p:ext uri="{BB962C8B-B14F-4D97-AF65-F5344CB8AC3E}">
        <p14:creationId xmlns:p14="http://schemas.microsoft.com/office/powerpoint/2010/main" val="353674141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671E876-ADC5-2A4C-AE97-B161DBD8B421}"/>
              </a:ext>
            </a:extLst>
          </p:cNvPr>
          <p:cNvSpPr>
            <a:spLocks noGrp="1"/>
          </p:cNvSpPr>
          <p:nvPr>
            <p:ph type="sldNum" sz="quarter" idx="12"/>
          </p:nvPr>
        </p:nvSpPr>
        <p:spPr/>
        <p:txBody>
          <a:bodyPr/>
          <a:lstStyle/>
          <a:p>
            <a:fld id="{CE7809C5-EAA0-BC41-804F-8C0058248A03}" type="slidenum">
              <a:rPr lang="en-GB" smtClean="0"/>
              <a:t>33</a:t>
            </a:fld>
            <a:endParaRPr lang="en-GB" dirty="0"/>
          </a:p>
        </p:txBody>
      </p:sp>
      <p:sp>
        <p:nvSpPr>
          <p:cNvPr id="5" name="Title 4">
            <a:extLst>
              <a:ext uri="{FF2B5EF4-FFF2-40B4-BE49-F238E27FC236}">
                <a16:creationId xmlns:a16="http://schemas.microsoft.com/office/drawing/2014/main" id="{1FB3ACA6-AB67-264D-B8B8-2C8E40E61736}"/>
              </a:ext>
            </a:extLst>
          </p:cNvPr>
          <p:cNvSpPr>
            <a:spLocks noGrp="1"/>
          </p:cNvSpPr>
          <p:nvPr>
            <p:ph type="title"/>
          </p:nvPr>
        </p:nvSpPr>
        <p:spPr/>
        <p:txBody>
          <a:bodyPr/>
          <a:lstStyle/>
          <a:p>
            <a:r>
              <a:rPr lang="es-GT" dirty="0"/>
              <a:t>Escenarios de Caso de Uso o tarjetas CRC</a:t>
            </a:r>
          </a:p>
        </p:txBody>
      </p:sp>
    </p:spTree>
    <p:extLst>
      <p:ext uri="{BB962C8B-B14F-4D97-AF65-F5344CB8AC3E}">
        <p14:creationId xmlns:p14="http://schemas.microsoft.com/office/powerpoint/2010/main" val="12275262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7135019-45D2-0848-A3FD-9731C6D98FF7}"/>
              </a:ext>
            </a:extLst>
          </p:cNvPr>
          <p:cNvSpPr>
            <a:spLocks noGrp="1"/>
          </p:cNvSpPr>
          <p:nvPr>
            <p:ph type="sldNum" sz="quarter" idx="12"/>
          </p:nvPr>
        </p:nvSpPr>
        <p:spPr/>
        <p:txBody>
          <a:bodyPr/>
          <a:lstStyle/>
          <a:p>
            <a:fld id="{CE7809C5-EAA0-BC41-804F-8C0058248A03}" type="slidenum">
              <a:rPr lang="en-GB" smtClean="0"/>
              <a:t>34</a:t>
            </a:fld>
            <a:endParaRPr lang="en-GB" dirty="0"/>
          </a:p>
        </p:txBody>
      </p:sp>
      <p:pic>
        <p:nvPicPr>
          <p:cNvPr id="6" name="Imagen 5">
            <a:extLst>
              <a:ext uri="{FF2B5EF4-FFF2-40B4-BE49-F238E27FC236}">
                <a16:creationId xmlns:a16="http://schemas.microsoft.com/office/drawing/2014/main" id="{A0725067-6647-49E6-9619-972C092B5C35}"/>
              </a:ext>
            </a:extLst>
          </p:cNvPr>
          <p:cNvPicPr>
            <a:picLocks noChangeAspect="1"/>
          </p:cNvPicPr>
          <p:nvPr/>
        </p:nvPicPr>
        <p:blipFill>
          <a:blip r:embed="rId3"/>
          <a:stretch>
            <a:fillRect/>
          </a:stretch>
        </p:blipFill>
        <p:spPr>
          <a:xfrm>
            <a:off x="4318106" y="0"/>
            <a:ext cx="3555787" cy="6858000"/>
          </a:xfrm>
          <a:prstGeom prst="rect">
            <a:avLst/>
          </a:prstGeom>
        </p:spPr>
      </p:pic>
    </p:spTree>
    <p:extLst>
      <p:ext uri="{BB962C8B-B14F-4D97-AF65-F5344CB8AC3E}">
        <p14:creationId xmlns:p14="http://schemas.microsoft.com/office/powerpoint/2010/main" val="30856492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671E876-ADC5-2A4C-AE97-B161DBD8B421}"/>
              </a:ext>
            </a:extLst>
          </p:cNvPr>
          <p:cNvSpPr>
            <a:spLocks noGrp="1"/>
          </p:cNvSpPr>
          <p:nvPr>
            <p:ph type="sldNum" sz="quarter" idx="12"/>
          </p:nvPr>
        </p:nvSpPr>
        <p:spPr/>
        <p:txBody>
          <a:bodyPr/>
          <a:lstStyle/>
          <a:p>
            <a:fld id="{CE7809C5-EAA0-BC41-804F-8C0058248A03}" type="slidenum">
              <a:rPr lang="en-GB" smtClean="0"/>
              <a:t>35</a:t>
            </a:fld>
            <a:endParaRPr lang="en-GB" dirty="0"/>
          </a:p>
        </p:txBody>
      </p:sp>
      <p:sp>
        <p:nvSpPr>
          <p:cNvPr id="5" name="Title 4">
            <a:extLst>
              <a:ext uri="{FF2B5EF4-FFF2-40B4-BE49-F238E27FC236}">
                <a16:creationId xmlns:a16="http://schemas.microsoft.com/office/drawing/2014/main" id="{1FB3ACA6-AB67-264D-B8B8-2C8E40E61736}"/>
              </a:ext>
            </a:extLst>
          </p:cNvPr>
          <p:cNvSpPr>
            <a:spLocks noGrp="1"/>
          </p:cNvSpPr>
          <p:nvPr>
            <p:ph type="title"/>
          </p:nvPr>
        </p:nvSpPr>
        <p:spPr/>
        <p:txBody>
          <a:bodyPr>
            <a:normAutofit/>
          </a:bodyPr>
          <a:lstStyle/>
          <a:p>
            <a:r>
              <a:rPr lang="es-GT" sz="8000" dirty="0"/>
              <a:t>Diagrama de actividades</a:t>
            </a:r>
          </a:p>
        </p:txBody>
      </p:sp>
    </p:spTree>
    <p:extLst>
      <p:ext uri="{BB962C8B-B14F-4D97-AF65-F5344CB8AC3E}">
        <p14:creationId xmlns:p14="http://schemas.microsoft.com/office/powerpoint/2010/main" val="165215827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7135019-45D2-0848-A3FD-9731C6D98FF7}"/>
              </a:ext>
            </a:extLst>
          </p:cNvPr>
          <p:cNvSpPr>
            <a:spLocks noGrp="1"/>
          </p:cNvSpPr>
          <p:nvPr>
            <p:ph type="sldNum" sz="quarter" idx="12"/>
          </p:nvPr>
        </p:nvSpPr>
        <p:spPr/>
        <p:txBody>
          <a:bodyPr/>
          <a:lstStyle/>
          <a:p>
            <a:fld id="{CE7809C5-EAA0-BC41-804F-8C0058248A03}" type="slidenum">
              <a:rPr lang="en-GB" smtClean="0"/>
              <a:t>36</a:t>
            </a:fld>
            <a:endParaRPr lang="en-GB" dirty="0"/>
          </a:p>
        </p:txBody>
      </p:sp>
      <p:pic>
        <p:nvPicPr>
          <p:cNvPr id="3" name="Imagen 2">
            <a:extLst>
              <a:ext uri="{FF2B5EF4-FFF2-40B4-BE49-F238E27FC236}">
                <a16:creationId xmlns:a16="http://schemas.microsoft.com/office/drawing/2014/main" id="{B8AFAC51-D03F-46F0-8F22-C116B11B941D}"/>
              </a:ext>
            </a:extLst>
          </p:cNvPr>
          <p:cNvPicPr>
            <a:picLocks noChangeAspect="1"/>
          </p:cNvPicPr>
          <p:nvPr/>
        </p:nvPicPr>
        <p:blipFill>
          <a:blip r:embed="rId3"/>
          <a:stretch>
            <a:fillRect/>
          </a:stretch>
        </p:blipFill>
        <p:spPr>
          <a:xfrm>
            <a:off x="3253448" y="0"/>
            <a:ext cx="5685103" cy="6858000"/>
          </a:xfrm>
          <a:prstGeom prst="rect">
            <a:avLst/>
          </a:prstGeom>
        </p:spPr>
      </p:pic>
    </p:spTree>
    <p:extLst>
      <p:ext uri="{BB962C8B-B14F-4D97-AF65-F5344CB8AC3E}">
        <p14:creationId xmlns:p14="http://schemas.microsoft.com/office/powerpoint/2010/main" val="63496240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671E876-ADC5-2A4C-AE97-B161DBD8B421}"/>
              </a:ext>
            </a:extLst>
          </p:cNvPr>
          <p:cNvSpPr>
            <a:spLocks noGrp="1"/>
          </p:cNvSpPr>
          <p:nvPr>
            <p:ph type="sldNum" sz="quarter" idx="12"/>
          </p:nvPr>
        </p:nvSpPr>
        <p:spPr/>
        <p:txBody>
          <a:bodyPr/>
          <a:lstStyle/>
          <a:p>
            <a:fld id="{CE7809C5-EAA0-BC41-804F-8C0058248A03}" type="slidenum">
              <a:rPr lang="en-GB" smtClean="0"/>
              <a:t>37</a:t>
            </a:fld>
            <a:endParaRPr lang="en-GB" dirty="0"/>
          </a:p>
        </p:txBody>
      </p:sp>
      <p:sp>
        <p:nvSpPr>
          <p:cNvPr id="5" name="Title 4">
            <a:extLst>
              <a:ext uri="{FF2B5EF4-FFF2-40B4-BE49-F238E27FC236}">
                <a16:creationId xmlns:a16="http://schemas.microsoft.com/office/drawing/2014/main" id="{1FB3ACA6-AB67-264D-B8B8-2C8E40E61736}"/>
              </a:ext>
            </a:extLst>
          </p:cNvPr>
          <p:cNvSpPr>
            <a:spLocks noGrp="1"/>
          </p:cNvSpPr>
          <p:nvPr>
            <p:ph type="title"/>
          </p:nvPr>
        </p:nvSpPr>
        <p:spPr/>
        <p:txBody>
          <a:bodyPr>
            <a:normAutofit/>
          </a:bodyPr>
          <a:lstStyle/>
          <a:p>
            <a:r>
              <a:rPr lang="es-GT" sz="8000" dirty="0"/>
              <a:t>Diagrama de Secuencia</a:t>
            </a:r>
          </a:p>
        </p:txBody>
      </p:sp>
    </p:spTree>
    <p:extLst>
      <p:ext uri="{BB962C8B-B14F-4D97-AF65-F5344CB8AC3E}">
        <p14:creationId xmlns:p14="http://schemas.microsoft.com/office/powerpoint/2010/main" val="341015738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7135019-45D2-0848-A3FD-9731C6D98FF7}"/>
              </a:ext>
            </a:extLst>
          </p:cNvPr>
          <p:cNvSpPr>
            <a:spLocks noGrp="1"/>
          </p:cNvSpPr>
          <p:nvPr>
            <p:ph type="sldNum" sz="quarter" idx="12"/>
          </p:nvPr>
        </p:nvSpPr>
        <p:spPr/>
        <p:txBody>
          <a:bodyPr/>
          <a:lstStyle/>
          <a:p>
            <a:fld id="{CE7809C5-EAA0-BC41-804F-8C0058248A03}" type="slidenum">
              <a:rPr lang="en-GB" smtClean="0"/>
              <a:t>38</a:t>
            </a:fld>
            <a:endParaRPr lang="en-GB" dirty="0"/>
          </a:p>
        </p:txBody>
      </p:sp>
      <p:pic>
        <p:nvPicPr>
          <p:cNvPr id="5" name="Imagen 4">
            <a:extLst>
              <a:ext uri="{FF2B5EF4-FFF2-40B4-BE49-F238E27FC236}">
                <a16:creationId xmlns:a16="http://schemas.microsoft.com/office/drawing/2014/main" id="{ABD6FD4F-EF76-4879-9BAF-018C81FE79CF}"/>
              </a:ext>
            </a:extLst>
          </p:cNvPr>
          <p:cNvPicPr>
            <a:picLocks noChangeAspect="1"/>
          </p:cNvPicPr>
          <p:nvPr/>
        </p:nvPicPr>
        <p:blipFill>
          <a:blip r:embed="rId3"/>
          <a:stretch>
            <a:fillRect/>
          </a:stretch>
        </p:blipFill>
        <p:spPr>
          <a:xfrm>
            <a:off x="1948224" y="115154"/>
            <a:ext cx="7913407" cy="6606327"/>
          </a:xfrm>
          <a:prstGeom prst="rect">
            <a:avLst/>
          </a:prstGeom>
        </p:spPr>
      </p:pic>
    </p:spTree>
    <p:extLst>
      <p:ext uri="{BB962C8B-B14F-4D97-AF65-F5344CB8AC3E}">
        <p14:creationId xmlns:p14="http://schemas.microsoft.com/office/powerpoint/2010/main" val="126401836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7135019-45D2-0848-A3FD-9731C6D98FF7}"/>
              </a:ext>
            </a:extLst>
          </p:cNvPr>
          <p:cNvSpPr>
            <a:spLocks noGrp="1"/>
          </p:cNvSpPr>
          <p:nvPr>
            <p:ph type="sldNum" sz="quarter" idx="12"/>
          </p:nvPr>
        </p:nvSpPr>
        <p:spPr/>
        <p:txBody>
          <a:bodyPr/>
          <a:lstStyle/>
          <a:p>
            <a:fld id="{CE7809C5-EAA0-BC41-804F-8C0058248A03}" type="slidenum">
              <a:rPr lang="en-GB" smtClean="0"/>
              <a:t>39</a:t>
            </a:fld>
            <a:endParaRPr lang="en-GB" dirty="0"/>
          </a:p>
        </p:txBody>
      </p:sp>
      <p:pic>
        <p:nvPicPr>
          <p:cNvPr id="3" name="Imagen 2">
            <a:extLst>
              <a:ext uri="{FF2B5EF4-FFF2-40B4-BE49-F238E27FC236}">
                <a16:creationId xmlns:a16="http://schemas.microsoft.com/office/drawing/2014/main" id="{7529E955-5676-4E5F-B018-7E0EB6A31818}"/>
              </a:ext>
            </a:extLst>
          </p:cNvPr>
          <p:cNvPicPr>
            <a:picLocks noChangeAspect="1"/>
          </p:cNvPicPr>
          <p:nvPr/>
        </p:nvPicPr>
        <p:blipFill>
          <a:blip r:embed="rId3"/>
          <a:stretch>
            <a:fillRect/>
          </a:stretch>
        </p:blipFill>
        <p:spPr>
          <a:xfrm>
            <a:off x="2639028" y="136519"/>
            <a:ext cx="6093732" cy="6364064"/>
          </a:xfrm>
          <a:prstGeom prst="rect">
            <a:avLst/>
          </a:prstGeom>
        </p:spPr>
      </p:pic>
    </p:spTree>
    <p:extLst>
      <p:ext uri="{BB962C8B-B14F-4D97-AF65-F5344CB8AC3E}">
        <p14:creationId xmlns:p14="http://schemas.microsoft.com/office/powerpoint/2010/main" val="1288373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7135019-45D2-0848-A3FD-9731C6D98FF7}"/>
              </a:ext>
            </a:extLst>
          </p:cNvPr>
          <p:cNvSpPr>
            <a:spLocks noGrp="1"/>
          </p:cNvSpPr>
          <p:nvPr>
            <p:ph type="sldNum" sz="quarter" idx="12"/>
          </p:nvPr>
        </p:nvSpPr>
        <p:spPr/>
        <p:txBody>
          <a:bodyPr/>
          <a:lstStyle/>
          <a:p>
            <a:fld id="{CE7809C5-EAA0-BC41-804F-8C0058248A03}" type="slidenum">
              <a:rPr lang="en-GB" smtClean="0"/>
              <a:t>4</a:t>
            </a:fld>
            <a:endParaRPr lang="en-GB" dirty="0"/>
          </a:p>
        </p:txBody>
      </p:sp>
      <p:sp>
        <p:nvSpPr>
          <p:cNvPr id="8" name="Title 7">
            <a:extLst>
              <a:ext uri="{FF2B5EF4-FFF2-40B4-BE49-F238E27FC236}">
                <a16:creationId xmlns:a16="http://schemas.microsoft.com/office/drawing/2014/main" id="{557F3C5F-55C0-5A43-B434-7BD3CCBA1893}"/>
              </a:ext>
            </a:extLst>
          </p:cNvPr>
          <p:cNvSpPr>
            <a:spLocks noGrp="1"/>
          </p:cNvSpPr>
          <p:nvPr>
            <p:ph type="title"/>
          </p:nvPr>
        </p:nvSpPr>
        <p:spPr>
          <a:xfrm>
            <a:off x="749709" y="389933"/>
            <a:ext cx="8751570" cy="1588127"/>
          </a:xfrm>
        </p:spPr>
        <p:txBody>
          <a:bodyPr/>
          <a:lstStyle/>
          <a:p>
            <a:r>
              <a:rPr lang="es-GT" dirty="0"/>
              <a:t>Cómo surgió la idea del sistema	</a:t>
            </a:r>
            <a:endParaRPr lang="en-US" dirty="0"/>
          </a:p>
        </p:txBody>
      </p:sp>
      <p:sp>
        <p:nvSpPr>
          <p:cNvPr id="9" name="Content Placeholder 8">
            <a:extLst>
              <a:ext uri="{FF2B5EF4-FFF2-40B4-BE49-F238E27FC236}">
                <a16:creationId xmlns:a16="http://schemas.microsoft.com/office/drawing/2014/main" id="{BF92E3E9-D36F-6349-B46A-87CBFF85F20B}"/>
              </a:ext>
            </a:extLst>
          </p:cNvPr>
          <p:cNvSpPr>
            <a:spLocks noGrp="1"/>
          </p:cNvSpPr>
          <p:nvPr>
            <p:ph idx="1"/>
          </p:nvPr>
        </p:nvSpPr>
        <p:spPr>
          <a:xfrm>
            <a:off x="623596" y="2270470"/>
            <a:ext cx="8751570" cy="3832805"/>
          </a:xfrm>
        </p:spPr>
        <p:txBody>
          <a:bodyPr>
            <a:normAutofit/>
          </a:bodyPr>
          <a:lstStyle/>
          <a:p>
            <a:pPr>
              <a:lnSpc>
                <a:spcPct val="200000"/>
              </a:lnSpc>
              <a:spcAft>
                <a:spcPts val="1000"/>
              </a:spcAft>
            </a:pPr>
            <a:r>
              <a:rPr lang="es-GT" sz="1800" b="1" dirty="0">
                <a:solidFill>
                  <a:srgbClr val="000000"/>
                </a:solidFill>
                <a:latin typeface="Arial" panose="020B0604020202020204" pitchFamily="34" charset="0"/>
                <a:ea typeface="Calibri" panose="020F0502020204030204" pitchFamily="34" charset="0"/>
                <a:cs typeface="Times New Roman" panose="02020603050405020304" pitchFamily="18" charset="0"/>
              </a:rPr>
              <a:t>Dificultad de llevar un control a mano</a:t>
            </a:r>
          </a:p>
          <a:p>
            <a:pPr>
              <a:lnSpc>
                <a:spcPct val="200000"/>
              </a:lnSpc>
              <a:spcAft>
                <a:spcPts val="1000"/>
              </a:spcAft>
            </a:pPr>
            <a:r>
              <a:rPr lang="es-GT" sz="1800" b="1" dirty="0">
                <a:solidFill>
                  <a:srgbClr val="000000"/>
                </a:solidFill>
                <a:latin typeface="Arial" panose="020B0604020202020204" pitchFamily="34" charset="0"/>
                <a:ea typeface="Calibri" panose="020F0502020204030204" pitchFamily="34" charset="0"/>
                <a:cs typeface="Times New Roman" panose="02020603050405020304" pitchFamily="18" charset="0"/>
              </a:rPr>
              <a:t>Deficiencia al atender a las personas</a:t>
            </a:r>
          </a:p>
          <a:p>
            <a:pPr>
              <a:lnSpc>
                <a:spcPct val="200000"/>
              </a:lnSpc>
              <a:spcAft>
                <a:spcPts val="1000"/>
              </a:spcAft>
            </a:pPr>
            <a:r>
              <a:rPr lang="es-GT" sz="1800" b="1" dirty="0">
                <a:solidFill>
                  <a:srgbClr val="000000"/>
                </a:solidFill>
                <a:latin typeface="Arial" panose="020B0604020202020204" pitchFamily="34" charset="0"/>
                <a:ea typeface="Calibri" panose="020F0502020204030204" pitchFamily="34" charset="0"/>
                <a:cs typeface="Times New Roman" panose="02020603050405020304" pitchFamily="18" charset="0"/>
              </a:rPr>
              <a:t>Facturación</a:t>
            </a:r>
          </a:p>
          <a:p>
            <a:pPr>
              <a:lnSpc>
                <a:spcPct val="200000"/>
              </a:lnSpc>
              <a:spcAft>
                <a:spcPts val="1000"/>
              </a:spcAft>
            </a:pPr>
            <a:r>
              <a:rPr lang="es-GT" sz="1800" b="1" dirty="0">
                <a:solidFill>
                  <a:srgbClr val="000000"/>
                </a:solidFill>
                <a:latin typeface="Arial" panose="020B0604020202020204" pitchFamily="34" charset="0"/>
                <a:ea typeface="Calibri" panose="020F0502020204030204" pitchFamily="34" charset="0"/>
                <a:cs typeface="Times New Roman" panose="02020603050405020304" pitchFamily="18" charset="0"/>
              </a:rPr>
              <a:t>Deficiencia y dificultad a la hora de cotizaciones para eventos o catering </a:t>
            </a:r>
            <a:endParaRPr lang="es-GT"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39954706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7135019-45D2-0848-A3FD-9731C6D98FF7}"/>
              </a:ext>
            </a:extLst>
          </p:cNvPr>
          <p:cNvSpPr>
            <a:spLocks noGrp="1"/>
          </p:cNvSpPr>
          <p:nvPr>
            <p:ph type="sldNum" sz="quarter" idx="12"/>
          </p:nvPr>
        </p:nvSpPr>
        <p:spPr/>
        <p:txBody>
          <a:bodyPr/>
          <a:lstStyle/>
          <a:p>
            <a:fld id="{CE7809C5-EAA0-BC41-804F-8C0058248A03}" type="slidenum">
              <a:rPr lang="en-GB" smtClean="0"/>
              <a:t>40</a:t>
            </a:fld>
            <a:endParaRPr lang="en-GB" dirty="0"/>
          </a:p>
        </p:txBody>
      </p:sp>
      <p:pic>
        <p:nvPicPr>
          <p:cNvPr id="5" name="Imagen 4">
            <a:extLst>
              <a:ext uri="{FF2B5EF4-FFF2-40B4-BE49-F238E27FC236}">
                <a16:creationId xmlns:a16="http://schemas.microsoft.com/office/drawing/2014/main" id="{18885293-ECC1-4C78-AE6A-15707A038FE0}"/>
              </a:ext>
            </a:extLst>
          </p:cNvPr>
          <p:cNvPicPr>
            <a:picLocks noChangeAspect="1"/>
          </p:cNvPicPr>
          <p:nvPr/>
        </p:nvPicPr>
        <p:blipFill>
          <a:blip r:embed="rId3"/>
          <a:stretch>
            <a:fillRect/>
          </a:stretch>
        </p:blipFill>
        <p:spPr>
          <a:xfrm>
            <a:off x="2407535" y="103593"/>
            <a:ext cx="7340410" cy="6617888"/>
          </a:xfrm>
          <a:prstGeom prst="rect">
            <a:avLst/>
          </a:prstGeom>
        </p:spPr>
      </p:pic>
    </p:spTree>
    <p:extLst>
      <p:ext uri="{BB962C8B-B14F-4D97-AF65-F5344CB8AC3E}">
        <p14:creationId xmlns:p14="http://schemas.microsoft.com/office/powerpoint/2010/main" val="287928515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671E876-ADC5-2A4C-AE97-B161DBD8B421}"/>
              </a:ext>
            </a:extLst>
          </p:cNvPr>
          <p:cNvSpPr>
            <a:spLocks noGrp="1"/>
          </p:cNvSpPr>
          <p:nvPr>
            <p:ph type="sldNum" sz="quarter" idx="12"/>
          </p:nvPr>
        </p:nvSpPr>
        <p:spPr/>
        <p:txBody>
          <a:bodyPr/>
          <a:lstStyle/>
          <a:p>
            <a:fld id="{CE7809C5-EAA0-BC41-804F-8C0058248A03}" type="slidenum">
              <a:rPr lang="en-GB" smtClean="0"/>
              <a:t>41</a:t>
            </a:fld>
            <a:endParaRPr lang="en-GB" dirty="0"/>
          </a:p>
        </p:txBody>
      </p:sp>
      <p:sp>
        <p:nvSpPr>
          <p:cNvPr id="5" name="Title 4">
            <a:extLst>
              <a:ext uri="{FF2B5EF4-FFF2-40B4-BE49-F238E27FC236}">
                <a16:creationId xmlns:a16="http://schemas.microsoft.com/office/drawing/2014/main" id="{1FB3ACA6-AB67-264D-B8B8-2C8E40E61736}"/>
              </a:ext>
            </a:extLst>
          </p:cNvPr>
          <p:cNvSpPr>
            <a:spLocks noGrp="1"/>
          </p:cNvSpPr>
          <p:nvPr>
            <p:ph type="title"/>
          </p:nvPr>
        </p:nvSpPr>
        <p:spPr/>
        <p:txBody>
          <a:bodyPr>
            <a:normAutofit/>
          </a:bodyPr>
          <a:lstStyle/>
          <a:p>
            <a:r>
              <a:rPr lang="es-GT" sz="8000" dirty="0"/>
              <a:t>Diagrama de Flujo de Datos</a:t>
            </a:r>
          </a:p>
        </p:txBody>
      </p:sp>
    </p:spTree>
    <p:extLst>
      <p:ext uri="{BB962C8B-B14F-4D97-AF65-F5344CB8AC3E}">
        <p14:creationId xmlns:p14="http://schemas.microsoft.com/office/powerpoint/2010/main" val="9346775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7135019-45D2-0848-A3FD-9731C6D98FF7}"/>
              </a:ext>
            </a:extLst>
          </p:cNvPr>
          <p:cNvSpPr>
            <a:spLocks noGrp="1"/>
          </p:cNvSpPr>
          <p:nvPr>
            <p:ph type="sldNum" sz="quarter" idx="12"/>
          </p:nvPr>
        </p:nvSpPr>
        <p:spPr/>
        <p:txBody>
          <a:bodyPr/>
          <a:lstStyle/>
          <a:p>
            <a:fld id="{CE7809C5-EAA0-BC41-804F-8C0058248A03}" type="slidenum">
              <a:rPr lang="en-GB" smtClean="0"/>
              <a:t>42</a:t>
            </a:fld>
            <a:endParaRPr lang="en-GB" dirty="0"/>
          </a:p>
        </p:txBody>
      </p:sp>
      <p:pic>
        <p:nvPicPr>
          <p:cNvPr id="3" name="Imagen 2" descr="Diagrama&#10;&#10;Descripción generada automáticamente">
            <a:extLst>
              <a:ext uri="{FF2B5EF4-FFF2-40B4-BE49-F238E27FC236}">
                <a16:creationId xmlns:a16="http://schemas.microsoft.com/office/drawing/2014/main" id="{939BB0DA-CB05-4B23-8EF9-70A00B95B8DE}"/>
              </a:ext>
            </a:extLst>
          </p:cNvPr>
          <p:cNvPicPr>
            <a:picLocks noChangeAspect="1"/>
          </p:cNvPicPr>
          <p:nvPr/>
        </p:nvPicPr>
        <p:blipFill>
          <a:blip r:embed="rId3"/>
          <a:stretch>
            <a:fillRect/>
          </a:stretch>
        </p:blipFill>
        <p:spPr>
          <a:xfrm>
            <a:off x="1975198" y="1123829"/>
            <a:ext cx="8241604" cy="4610341"/>
          </a:xfrm>
          <a:prstGeom prst="rect">
            <a:avLst/>
          </a:prstGeom>
        </p:spPr>
      </p:pic>
    </p:spTree>
    <p:extLst>
      <p:ext uri="{BB962C8B-B14F-4D97-AF65-F5344CB8AC3E}">
        <p14:creationId xmlns:p14="http://schemas.microsoft.com/office/powerpoint/2010/main" val="407260580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7135019-45D2-0848-A3FD-9731C6D98FF7}"/>
              </a:ext>
            </a:extLst>
          </p:cNvPr>
          <p:cNvSpPr>
            <a:spLocks noGrp="1"/>
          </p:cNvSpPr>
          <p:nvPr>
            <p:ph type="sldNum" sz="quarter" idx="12"/>
          </p:nvPr>
        </p:nvSpPr>
        <p:spPr/>
        <p:txBody>
          <a:bodyPr/>
          <a:lstStyle/>
          <a:p>
            <a:fld id="{CE7809C5-EAA0-BC41-804F-8C0058248A03}" type="slidenum">
              <a:rPr lang="en-GB" smtClean="0"/>
              <a:t>43</a:t>
            </a:fld>
            <a:endParaRPr lang="en-GB" dirty="0"/>
          </a:p>
        </p:txBody>
      </p:sp>
      <p:pic>
        <p:nvPicPr>
          <p:cNvPr id="5" name="Imagen 4" descr="Diagrama&#10;&#10;Descripción generada automáticamente">
            <a:extLst>
              <a:ext uri="{FF2B5EF4-FFF2-40B4-BE49-F238E27FC236}">
                <a16:creationId xmlns:a16="http://schemas.microsoft.com/office/drawing/2014/main" id="{747986B8-DE8B-4F31-9C26-F2AD764B06F4}"/>
              </a:ext>
            </a:extLst>
          </p:cNvPr>
          <p:cNvPicPr>
            <a:picLocks noChangeAspect="1"/>
          </p:cNvPicPr>
          <p:nvPr/>
        </p:nvPicPr>
        <p:blipFill>
          <a:blip r:embed="rId3"/>
          <a:stretch>
            <a:fillRect/>
          </a:stretch>
        </p:blipFill>
        <p:spPr>
          <a:xfrm>
            <a:off x="2004579" y="0"/>
            <a:ext cx="8182841" cy="6858000"/>
          </a:xfrm>
          <a:prstGeom prst="rect">
            <a:avLst/>
          </a:prstGeom>
        </p:spPr>
      </p:pic>
    </p:spTree>
    <p:extLst>
      <p:ext uri="{BB962C8B-B14F-4D97-AF65-F5344CB8AC3E}">
        <p14:creationId xmlns:p14="http://schemas.microsoft.com/office/powerpoint/2010/main" val="158329015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430013DC-3241-4487-BF8B-2DEB6FCC8D75}"/>
              </a:ext>
            </a:extLst>
          </p:cNvPr>
          <p:cNvSpPr>
            <a:spLocks noGrp="1"/>
          </p:cNvSpPr>
          <p:nvPr>
            <p:ph type="dt" sz="half" idx="10"/>
          </p:nvPr>
        </p:nvSpPr>
        <p:spPr/>
        <p:txBody>
          <a:bodyPr/>
          <a:lstStyle/>
          <a:p>
            <a:r>
              <a:rPr lang="en-US"/>
              <a:t>Date</a:t>
            </a:r>
            <a:endParaRPr lang="en-GB" dirty="0"/>
          </a:p>
        </p:txBody>
      </p:sp>
      <p:sp>
        <p:nvSpPr>
          <p:cNvPr id="3" name="Marcador de pie de página 2">
            <a:extLst>
              <a:ext uri="{FF2B5EF4-FFF2-40B4-BE49-F238E27FC236}">
                <a16:creationId xmlns:a16="http://schemas.microsoft.com/office/drawing/2014/main" id="{56A5BB5F-FFAE-4451-8713-1A77CEA8C79D}"/>
              </a:ext>
            </a:extLst>
          </p:cNvPr>
          <p:cNvSpPr>
            <a:spLocks noGrp="1"/>
          </p:cNvSpPr>
          <p:nvPr>
            <p:ph type="ftr" sz="quarter" idx="11"/>
          </p:nvPr>
        </p:nvSpPr>
        <p:spPr/>
        <p:txBody>
          <a:bodyPr/>
          <a:lstStyle/>
          <a:p>
            <a:r>
              <a:rPr lang="en-GB"/>
              <a:t>Your Footer Here</a:t>
            </a:r>
            <a:endParaRPr lang="en-GB" dirty="0"/>
          </a:p>
        </p:txBody>
      </p:sp>
      <p:sp>
        <p:nvSpPr>
          <p:cNvPr id="4" name="Marcador de número de diapositiva 3">
            <a:extLst>
              <a:ext uri="{FF2B5EF4-FFF2-40B4-BE49-F238E27FC236}">
                <a16:creationId xmlns:a16="http://schemas.microsoft.com/office/drawing/2014/main" id="{E585B2A7-37C2-4607-9BC7-7674736A07E8}"/>
              </a:ext>
            </a:extLst>
          </p:cNvPr>
          <p:cNvSpPr>
            <a:spLocks noGrp="1"/>
          </p:cNvSpPr>
          <p:nvPr>
            <p:ph type="sldNum" sz="quarter" idx="12"/>
          </p:nvPr>
        </p:nvSpPr>
        <p:spPr/>
        <p:txBody>
          <a:bodyPr/>
          <a:lstStyle/>
          <a:p>
            <a:fld id="{CE7809C5-EAA0-BC41-804F-8C0058248A03}" type="slidenum">
              <a:rPr lang="en-GB" smtClean="0"/>
              <a:t>44</a:t>
            </a:fld>
            <a:endParaRPr lang="en-GB" dirty="0"/>
          </a:p>
        </p:txBody>
      </p:sp>
      <p:pic>
        <p:nvPicPr>
          <p:cNvPr id="11" name="Imagen 10">
            <a:extLst>
              <a:ext uri="{FF2B5EF4-FFF2-40B4-BE49-F238E27FC236}">
                <a16:creationId xmlns:a16="http://schemas.microsoft.com/office/drawing/2014/main" id="{1150E511-6627-4F23-99DE-50D32D648B8F}"/>
              </a:ext>
            </a:extLst>
          </p:cNvPr>
          <p:cNvPicPr>
            <a:picLocks noChangeAspect="1"/>
          </p:cNvPicPr>
          <p:nvPr/>
        </p:nvPicPr>
        <p:blipFill>
          <a:blip r:embed="rId2"/>
          <a:stretch>
            <a:fillRect/>
          </a:stretch>
        </p:blipFill>
        <p:spPr>
          <a:xfrm>
            <a:off x="1899876" y="0"/>
            <a:ext cx="7718686" cy="6683438"/>
          </a:xfrm>
          <a:prstGeom prst="rect">
            <a:avLst/>
          </a:prstGeom>
        </p:spPr>
      </p:pic>
    </p:spTree>
    <p:extLst>
      <p:ext uri="{BB962C8B-B14F-4D97-AF65-F5344CB8AC3E}">
        <p14:creationId xmlns:p14="http://schemas.microsoft.com/office/powerpoint/2010/main" val="347921722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BA6D319E-C9F9-477B-92A6-F3F9019C6978}"/>
              </a:ext>
            </a:extLst>
          </p:cNvPr>
          <p:cNvSpPr>
            <a:spLocks noGrp="1"/>
          </p:cNvSpPr>
          <p:nvPr>
            <p:ph type="dt" sz="half" idx="10"/>
          </p:nvPr>
        </p:nvSpPr>
        <p:spPr/>
        <p:txBody>
          <a:bodyPr/>
          <a:lstStyle/>
          <a:p>
            <a:r>
              <a:rPr lang="en-US"/>
              <a:t>Date</a:t>
            </a:r>
            <a:endParaRPr lang="en-GB" dirty="0"/>
          </a:p>
        </p:txBody>
      </p:sp>
      <p:sp>
        <p:nvSpPr>
          <p:cNvPr id="3" name="Marcador de pie de página 2">
            <a:extLst>
              <a:ext uri="{FF2B5EF4-FFF2-40B4-BE49-F238E27FC236}">
                <a16:creationId xmlns:a16="http://schemas.microsoft.com/office/drawing/2014/main" id="{CF87368B-6EFD-48C6-A4EF-131B1E1368B9}"/>
              </a:ext>
            </a:extLst>
          </p:cNvPr>
          <p:cNvSpPr>
            <a:spLocks noGrp="1"/>
          </p:cNvSpPr>
          <p:nvPr>
            <p:ph type="ftr" sz="quarter" idx="11"/>
          </p:nvPr>
        </p:nvSpPr>
        <p:spPr/>
        <p:txBody>
          <a:bodyPr/>
          <a:lstStyle/>
          <a:p>
            <a:r>
              <a:rPr lang="en-GB"/>
              <a:t>Your Footer Here</a:t>
            </a:r>
            <a:endParaRPr lang="en-GB" dirty="0"/>
          </a:p>
        </p:txBody>
      </p:sp>
      <p:sp>
        <p:nvSpPr>
          <p:cNvPr id="4" name="Marcador de número de diapositiva 3">
            <a:extLst>
              <a:ext uri="{FF2B5EF4-FFF2-40B4-BE49-F238E27FC236}">
                <a16:creationId xmlns:a16="http://schemas.microsoft.com/office/drawing/2014/main" id="{4FF67527-8B49-45FF-8213-72651EB2F3F5}"/>
              </a:ext>
            </a:extLst>
          </p:cNvPr>
          <p:cNvSpPr>
            <a:spLocks noGrp="1"/>
          </p:cNvSpPr>
          <p:nvPr>
            <p:ph type="sldNum" sz="quarter" idx="12"/>
          </p:nvPr>
        </p:nvSpPr>
        <p:spPr/>
        <p:txBody>
          <a:bodyPr/>
          <a:lstStyle/>
          <a:p>
            <a:fld id="{CE7809C5-EAA0-BC41-804F-8C0058248A03}" type="slidenum">
              <a:rPr lang="en-GB" smtClean="0"/>
              <a:t>45</a:t>
            </a:fld>
            <a:endParaRPr lang="en-GB" dirty="0"/>
          </a:p>
        </p:txBody>
      </p:sp>
      <p:pic>
        <p:nvPicPr>
          <p:cNvPr id="9" name="Imagen 8">
            <a:extLst>
              <a:ext uri="{FF2B5EF4-FFF2-40B4-BE49-F238E27FC236}">
                <a16:creationId xmlns:a16="http://schemas.microsoft.com/office/drawing/2014/main" id="{0623B9B2-BD69-4A81-A79E-C2BDE9DE2CEA}"/>
              </a:ext>
            </a:extLst>
          </p:cNvPr>
          <p:cNvPicPr>
            <a:picLocks noChangeAspect="1"/>
          </p:cNvPicPr>
          <p:nvPr/>
        </p:nvPicPr>
        <p:blipFill>
          <a:blip r:embed="rId2"/>
          <a:stretch>
            <a:fillRect/>
          </a:stretch>
        </p:blipFill>
        <p:spPr>
          <a:xfrm>
            <a:off x="1165607" y="1759953"/>
            <a:ext cx="9541889" cy="2314335"/>
          </a:xfrm>
          <a:prstGeom prst="rect">
            <a:avLst/>
          </a:prstGeom>
        </p:spPr>
      </p:pic>
    </p:spTree>
    <p:extLst>
      <p:ext uri="{BB962C8B-B14F-4D97-AF65-F5344CB8AC3E}">
        <p14:creationId xmlns:p14="http://schemas.microsoft.com/office/powerpoint/2010/main" val="150730559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1524000" y="2463525"/>
            <a:ext cx="9144000" cy="1046440"/>
          </a:xfrm>
        </p:spPr>
        <p:txBody>
          <a:bodyPr/>
          <a:lstStyle/>
          <a:p>
            <a:r>
              <a:rPr lang="en-US" dirty="0">
                <a:solidFill>
                  <a:srgbClr val="222A35"/>
                </a:solidFill>
              </a:rPr>
              <a:t>Thank You !</a:t>
            </a:r>
            <a:endParaRPr lang="en-US" dirty="0"/>
          </a:p>
        </p:txBody>
      </p:sp>
      <p:sp>
        <p:nvSpPr>
          <p:cNvPr id="6" name="Rectángulo 5">
            <a:extLst>
              <a:ext uri="{FF2B5EF4-FFF2-40B4-BE49-F238E27FC236}">
                <a16:creationId xmlns:a16="http://schemas.microsoft.com/office/drawing/2014/main" id="{B3C6790A-E254-4D2F-B689-F5A4BC4B4193}"/>
              </a:ext>
            </a:extLst>
          </p:cNvPr>
          <p:cNvSpPr/>
          <p:nvPr/>
        </p:nvSpPr>
        <p:spPr>
          <a:xfrm>
            <a:off x="3102639" y="2263470"/>
            <a:ext cx="5986721" cy="1446550"/>
          </a:xfrm>
          <a:prstGeom prst="rect">
            <a:avLst/>
          </a:prstGeom>
          <a:noFill/>
        </p:spPr>
        <p:txBody>
          <a:bodyPr wrap="square" lIns="91440" tIns="45720" rIns="91440" bIns="45720">
            <a:spAutoFit/>
          </a:bodyPr>
          <a:lstStyle/>
          <a:p>
            <a:pPr algn="ctr"/>
            <a:r>
              <a:rPr lang="es-ES" sz="8800" b="1" cap="none" spc="0" dirty="0">
                <a:ln w="22225">
                  <a:solidFill>
                    <a:schemeClr val="accent2"/>
                  </a:solidFill>
                  <a:prstDash val="solid"/>
                </a:ln>
                <a:solidFill>
                  <a:schemeClr val="accent2">
                    <a:lumMod val="40000"/>
                    <a:lumOff val="60000"/>
                  </a:schemeClr>
                </a:solidFill>
                <a:effectLst/>
              </a:rPr>
              <a:t>Gracias!</a:t>
            </a:r>
          </a:p>
        </p:txBody>
      </p:sp>
    </p:spTree>
    <p:extLst>
      <p:ext uri="{BB962C8B-B14F-4D97-AF65-F5344CB8AC3E}">
        <p14:creationId xmlns:p14="http://schemas.microsoft.com/office/powerpoint/2010/main" val="23142767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7135019-45D2-0848-A3FD-9731C6D98FF7}"/>
              </a:ext>
            </a:extLst>
          </p:cNvPr>
          <p:cNvSpPr>
            <a:spLocks noGrp="1"/>
          </p:cNvSpPr>
          <p:nvPr>
            <p:ph type="sldNum" sz="quarter" idx="12"/>
          </p:nvPr>
        </p:nvSpPr>
        <p:spPr/>
        <p:txBody>
          <a:bodyPr/>
          <a:lstStyle/>
          <a:p>
            <a:fld id="{CE7809C5-EAA0-BC41-804F-8C0058248A03}" type="slidenum">
              <a:rPr lang="en-GB" smtClean="0"/>
              <a:t>5</a:t>
            </a:fld>
            <a:endParaRPr lang="en-GB" dirty="0"/>
          </a:p>
        </p:txBody>
      </p:sp>
      <p:sp>
        <p:nvSpPr>
          <p:cNvPr id="8" name="Title 7">
            <a:extLst>
              <a:ext uri="{FF2B5EF4-FFF2-40B4-BE49-F238E27FC236}">
                <a16:creationId xmlns:a16="http://schemas.microsoft.com/office/drawing/2014/main" id="{557F3C5F-55C0-5A43-B434-7BD3CCBA1893}"/>
              </a:ext>
            </a:extLst>
          </p:cNvPr>
          <p:cNvSpPr>
            <a:spLocks noGrp="1"/>
          </p:cNvSpPr>
          <p:nvPr>
            <p:ph type="title"/>
          </p:nvPr>
        </p:nvSpPr>
        <p:spPr>
          <a:xfrm>
            <a:off x="749709" y="389933"/>
            <a:ext cx="8751570" cy="1588127"/>
          </a:xfrm>
        </p:spPr>
        <p:txBody>
          <a:bodyPr/>
          <a:lstStyle/>
          <a:p>
            <a:pPr algn="ctr"/>
            <a:r>
              <a:rPr lang="es-GT" dirty="0"/>
              <a:t>Funcionamiento de la empresa	</a:t>
            </a:r>
            <a:endParaRPr lang="en-US" dirty="0"/>
          </a:p>
        </p:txBody>
      </p:sp>
      <p:sp>
        <p:nvSpPr>
          <p:cNvPr id="9" name="Content Placeholder 8">
            <a:extLst>
              <a:ext uri="{FF2B5EF4-FFF2-40B4-BE49-F238E27FC236}">
                <a16:creationId xmlns:a16="http://schemas.microsoft.com/office/drawing/2014/main" id="{BF92E3E9-D36F-6349-B46A-87CBFF85F20B}"/>
              </a:ext>
            </a:extLst>
          </p:cNvPr>
          <p:cNvSpPr>
            <a:spLocks noGrp="1"/>
          </p:cNvSpPr>
          <p:nvPr>
            <p:ph idx="1"/>
          </p:nvPr>
        </p:nvSpPr>
        <p:spPr>
          <a:xfrm>
            <a:off x="623596" y="2270470"/>
            <a:ext cx="8751570" cy="3832805"/>
          </a:xfrm>
        </p:spPr>
        <p:txBody>
          <a:bodyPr>
            <a:normAutofit/>
          </a:bodyPr>
          <a:lstStyle/>
          <a:p>
            <a:pPr marL="0" indent="0">
              <a:lnSpc>
                <a:spcPct val="200000"/>
              </a:lnSpc>
              <a:spcAft>
                <a:spcPts val="1000"/>
              </a:spcAft>
              <a:buNone/>
            </a:pPr>
            <a:r>
              <a:rPr lang="es-US" sz="1800" dirty="0">
                <a:effectLst/>
                <a:latin typeface="Arial" panose="020B0604020202020204" pitchFamily="34" charset="0"/>
                <a:ea typeface="Calibri" panose="020F0502020204030204" pitchFamily="34" charset="0"/>
              </a:rPr>
              <a:t>Actualmente el restaurante cuenta con servicio de mesas, con capacidad para 40 personas, es un servicio inclusivo, con espacio para personas con discapacidad, atendiendo las necesidades especiales de los comensales, contando con variedad de opciones para los mismos, incorporando variedad de carnes y lácteos especiales</a:t>
            </a:r>
            <a:endParaRPr lang="es-GT"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8507144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4DBE700-A49A-C74F-9A21-0423E13AC169}"/>
              </a:ext>
            </a:extLst>
          </p:cNvPr>
          <p:cNvSpPr>
            <a:spLocks noGrp="1"/>
          </p:cNvSpPr>
          <p:nvPr>
            <p:ph type="dt" sz="half" idx="10"/>
          </p:nvPr>
        </p:nvSpPr>
        <p:spPr/>
        <p:txBody>
          <a:bodyPr/>
          <a:lstStyle/>
          <a:p>
            <a:r>
              <a:rPr lang="en-US" dirty="0"/>
              <a:t>Date</a:t>
            </a:r>
            <a:endParaRPr lang="en-GB" dirty="0"/>
          </a:p>
        </p:txBody>
      </p:sp>
      <p:sp>
        <p:nvSpPr>
          <p:cNvPr id="3" name="Footer Placeholder 2">
            <a:extLst>
              <a:ext uri="{FF2B5EF4-FFF2-40B4-BE49-F238E27FC236}">
                <a16:creationId xmlns:a16="http://schemas.microsoft.com/office/drawing/2014/main" id="{BE41A59E-878D-C94D-B6EB-DDB2B1DB2E17}"/>
              </a:ext>
            </a:extLst>
          </p:cNvPr>
          <p:cNvSpPr>
            <a:spLocks noGrp="1"/>
          </p:cNvSpPr>
          <p:nvPr>
            <p:ph type="ftr" sz="quarter" idx="11"/>
          </p:nvPr>
        </p:nvSpPr>
        <p:spPr/>
        <p:txBody>
          <a:bodyPr/>
          <a:lstStyle/>
          <a:p>
            <a:r>
              <a:rPr lang="en-GB" dirty="0"/>
              <a:t>Your Footer Here</a:t>
            </a:r>
          </a:p>
        </p:txBody>
      </p:sp>
      <p:sp>
        <p:nvSpPr>
          <p:cNvPr id="4" name="Slide Number Placeholder 3">
            <a:extLst>
              <a:ext uri="{FF2B5EF4-FFF2-40B4-BE49-F238E27FC236}">
                <a16:creationId xmlns:a16="http://schemas.microsoft.com/office/drawing/2014/main" id="{17135019-45D2-0848-A3FD-9731C6D98FF7}"/>
              </a:ext>
            </a:extLst>
          </p:cNvPr>
          <p:cNvSpPr>
            <a:spLocks noGrp="1"/>
          </p:cNvSpPr>
          <p:nvPr>
            <p:ph type="sldNum" sz="quarter" idx="12"/>
          </p:nvPr>
        </p:nvSpPr>
        <p:spPr/>
        <p:txBody>
          <a:bodyPr/>
          <a:lstStyle/>
          <a:p>
            <a:fld id="{CE7809C5-EAA0-BC41-804F-8C0058248A03}" type="slidenum">
              <a:rPr lang="en-GB" smtClean="0"/>
              <a:t>6</a:t>
            </a:fld>
            <a:endParaRPr lang="en-GB" dirty="0"/>
          </a:p>
        </p:txBody>
      </p:sp>
      <p:sp>
        <p:nvSpPr>
          <p:cNvPr id="5" name="Title 4">
            <a:extLst>
              <a:ext uri="{FF2B5EF4-FFF2-40B4-BE49-F238E27FC236}">
                <a16:creationId xmlns:a16="http://schemas.microsoft.com/office/drawing/2014/main" id="{49F3CA80-9345-684A-AB2E-04F9DA95AF77}"/>
              </a:ext>
            </a:extLst>
          </p:cNvPr>
          <p:cNvSpPr>
            <a:spLocks noGrp="1"/>
          </p:cNvSpPr>
          <p:nvPr>
            <p:ph type="title"/>
          </p:nvPr>
        </p:nvSpPr>
        <p:spPr/>
        <p:txBody>
          <a:bodyPr/>
          <a:lstStyle/>
          <a:p>
            <a:r>
              <a:rPr lang="es-GT" dirty="0"/>
              <a:t>Organigrama</a:t>
            </a:r>
            <a:r>
              <a:rPr lang="en-US" dirty="0"/>
              <a:t> </a:t>
            </a:r>
          </a:p>
        </p:txBody>
      </p:sp>
      <p:pic>
        <p:nvPicPr>
          <p:cNvPr id="10" name="Picture 9" descr="A close up of a flower&#10;&#10;Description automatically generated">
            <a:extLst>
              <a:ext uri="{FF2B5EF4-FFF2-40B4-BE49-F238E27FC236}">
                <a16:creationId xmlns:a16="http://schemas.microsoft.com/office/drawing/2014/main" id="{2EEA6034-4879-AF49-9A8D-F6CAECC44B6D}"/>
              </a:ext>
            </a:extLst>
          </p:cNvPr>
          <p:cNvPicPr>
            <a:picLocks noChangeAspect="1"/>
          </p:cNvPicPr>
          <p:nvPr/>
        </p:nvPicPr>
        <p:blipFill>
          <a:blip r:embed="rId3"/>
          <a:stretch>
            <a:fillRect/>
          </a:stretch>
        </p:blipFill>
        <p:spPr>
          <a:xfrm rot="955994">
            <a:off x="7995689" y="3097763"/>
            <a:ext cx="1679524" cy="2250562"/>
          </a:xfrm>
          <a:prstGeom prst="rect">
            <a:avLst/>
          </a:prstGeom>
          <a:effectLst>
            <a:outerShdw blurRad="266700" dist="38100" dir="2700000" sx="102000" sy="102000" algn="tl" rotWithShape="0">
              <a:prstClr val="black">
                <a:alpha val="31000"/>
              </a:prstClr>
            </a:outerShdw>
          </a:effectLst>
        </p:spPr>
      </p:pic>
      <p:graphicFrame>
        <p:nvGraphicFramePr>
          <p:cNvPr id="19" name="Diagrama 18">
            <a:extLst>
              <a:ext uri="{FF2B5EF4-FFF2-40B4-BE49-F238E27FC236}">
                <a16:creationId xmlns:a16="http://schemas.microsoft.com/office/drawing/2014/main" id="{925BDE94-BE3A-40BB-9EBE-C5A668CF5A15}"/>
              </a:ext>
            </a:extLst>
          </p:cNvPr>
          <p:cNvGraphicFramePr/>
          <p:nvPr>
            <p:extLst>
              <p:ext uri="{D42A27DB-BD31-4B8C-83A1-F6EECF244321}">
                <p14:modId xmlns:p14="http://schemas.microsoft.com/office/powerpoint/2010/main" val="3377339914"/>
              </p:ext>
            </p:extLst>
          </p:nvPr>
        </p:nvGraphicFramePr>
        <p:xfrm>
          <a:off x="2433892" y="1725611"/>
          <a:ext cx="6021850" cy="389097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21" name="Picture 9" descr="A close up of a flower&#10;&#10;Description automatically generated">
            <a:extLst>
              <a:ext uri="{FF2B5EF4-FFF2-40B4-BE49-F238E27FC236}">
                <a16:creationId xmlns:a16="http://schemas.microsoft.com/office/drawing/2014/main" id="{EB534BA9-048B-4E79-A6D6-B4AFFAC8CCB4}"/>
              </a:ext>
            </a:extLst>
          </p:cNvPr>
          <p:cNvPicPr>
            <a:picLocks noChangeAspect="1"/>
          </p:cNvPicPr>
          <p:nvPr/>
        </p:nvPicPr>
        <p:blipFill>
          <a:blip r:embed="rId3"/>
          <a:stretch>
            <a:fillRect/>
          </a:stretch>
        </p:blipFill>
        <p:spPr>
          <a:xfrm rot="2609572">
            <a:off x="8996797" y="3022140"/>
            <a:ext cx="1679524" cy="2250562"/>
          </a:xfrm>
          <a:prstGeom prst="rect">
            <a:avLst/>
          </a:prstGeom>
          <a:effectLst>
            <a:outerShdw blurRad="266700" dist="38100" dir="2700000" sx="102000" sy="102000" algn="tl" rotWithShape="0">
              <a:prstClr val="black">
                <a:alpha val="31000"/>
              </a:prstClr>
            </a:outerShdw>
          </a:effectLst>
        </p:spPr>
      </p:pic>
      <p:pic>
        <p:nvPicPr>
          <p:cNvPr id="23" name="Picture 9" descr="A close up of a flower&#10;&#10;Description automatically generated">
            <a:extLst>
              <a:ext uri="{FF2B5EF4-FFF2-40B4-BE49-F238E27FC236}">
                <a16:creationId xmlns:a16="http://schemas.microsoft.com/office/drawing/2014/main" id="{B9E7C51E-B97F-41C7-AAB3-637557A6B31B}"/>
              </a:ext>
            </a:extLst>
          </p:cNvPr>
          <p:cNvPicPr>
            <a:picLocks noChangeAspect="1"/>
          </p:cNvPicPr>
          <p:nvPr/>
        </p:nvPicPr>
        <p:blipFill>
          <a:blip r:embed="rId3"/>
          <a:stretch>
            <a:fillRect/>
          </a:stretch>
        </p:blipFill>
        <p:spPr>
          <a:xfrm rot="6717612">
            <a:off x="9849752" y="4031430"/>
            <a:ext cx="1679524" cy="2250562"/>
          </a:xfrm>
          <a:prstGeom prst="rect">
            <a:avLst/>
          </a:prstGeom>
          <a:effectLst>
            <a:outerShdw blurRad="266700" dist="38100" dir="2700000" sx="102000" sy="102000" algn="tl" rotWithShape="0">
              <a:prstClr val="black">
                <a:alpha val="31000"/>
              </a:prstClr>
            </a:outerShdw>
          </a:effectLst>
        </p:spPr>
      </p:pic>
    </p:spTree>
    <p:extLst>
      <p:ext uri="{BB962C8B-B14F-4D97-AF65-F5344CB8AC3E}">
        <p14:creationId xmlns:p14="http://schemas.microsoft.com/office/powerpoint/2010/main" val="6751815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7135019-45D2-0848-A3FD-9731C6D98FF7}"/>
              </a:ext>
            </a:extLst>
          </p:cNvPr>
          <p:cNvSpPr>
            <a:spLocks noGrp="1"/>
          </p:cNvSpPr>
          <p:nvPr>
            <p:ph type="sldNum" sz="quarter" idx="12"/>
          </p:nvPr>
        </p:nvSpPr>
        <p:spPr/>
        <p:txBody>
          <a:bodyPr/>
          <a:lstStyle/>
          <a:p>
            <a:fld id="{CE7809C5-EAA0-BC41-804F-8C0058248A03}" type="slidenum">
              <a:rPr lang="en-GB" smtClean="0"/>
              <a:t>7</a:t>
            </a:fld>
            <a:endParaRPr lang="en-GB" dirty="0"/>
          </a:p>
        </p:txBody>
      </p:sp>
      <p:sp>
        <p:nvSpPr>
          <p:cNvPr id="8" name="Title 7">
            <a:extLst>
              <a:ext uri="{FF2B5EF4-FFF2-40B4-BE49-F238E27FC236}">
                <a16:creationId xmlns:a16="http://schemas.microsoft.com/office/drawing/2014/main" id="{557F3C5F-55C0-5A43-B434-7BD3CCBA1893}"/>
              </a:ext>
            </a:extLst>
          </p:cNvPr>
          <p:cNvSpPr>
            <a:spLocks noGrp="1"/>
          </p:cNvSpPr>
          <p:nvPr>
            <p:ph type="title"/>
          </p:nvPr>
        </p:nvSpPr>
        <p:spPr>
          <a:xfrm>
            <a:off x="749709" y="389933"/>
            <a:ext cx="8751570" cy="1588127"/>
          </a:xfrm>
        </p:spPr>
        <p:txBody>
          <a:bodyPr/>
          <a:lstStyle/>
          <a:p>
            <a:pPr algn="ctr"/>
            <a:r>
              <a:rPr lang="es-GT" dirty="0"/>
              <a:t>Funcionamiento de la empresa	</a:t>
            </a:r>
            <a:endParaRPr lang="en-US" dirty="0"/>
          </a:p>
        </p:txBody>
      </p:sp>
      <p:sp>
        <p:nvSpPr>
          <p:cNvPr id="9" name="Content Placeholder 8">
            <a:extLst>
              <a:ext uri="{FF2B5EF4-FFF2-40B4-BE49-F238E27FC236}">
                <a16:creationId xmlns:a16="http://schemas.microsoft.com/office/drawing/2014/main" id="{BF92E3E9-D36F-6349-B46A-87CBFF85F20B}"/>
              </a:ext>
            </a:extLst>
          </p:cNvPr>
          <p:cNvSpPr>
            <a:spLocks noGrp="1"/>
          </p:cNvSpPr>
          <p:nvPr>
            <p:ph idx="1"/>
          </p:nvPr>
        </p:nvSpPr>
        <p:spPr>
          <a:xfrm>
            <a:off x="623596" y="2270470"/>
            <a:ext cx="8751570" cy="3832805"/>
          </a:xfrm>
        </p:spPr>
        <p:txBody>
          <a:bodyPr>
            <a:normAutofit/>
          </a:bodyPr>
          <a:lstStyle/>
          <a:p>
            <a:pPr marL="0" indent="0">
              <a:lnSpc>
                <a:spcPct val="200000"/>
              </a:lnSpc>
              <a:spcBef>
                <a:spcPts val="200"/>
              </a:spcBef>
              <a:buNone/>
            </a:pPr>
            <a:r>
              <a:rPr lang="es-GT" sz="1800" dirty="0">
                <a:effectLst/>
                <a:latin typeface="Arial" panose="020B0604020202020204" pitchFamily="34" charset="0"/>
                <a:ea typeface="Calibri" panose="020F0502020204030204" pitchFamily="34" charset="0"/>
                <a:cs typeface="Times New Roman" panose="02020603050405020304" pitchFamily="18" charset="0"/>
              </a:rPr>
              <a:t>Actualmente se maneja un menú único de desayunos, y un menú variado de almuerzos, los cuales se distribuyen a manera de no repetir todos los días un mismo platillo y aburrir a los comensales, las recetas en su mayoría son tradicionales.</a:t>
            </a:r>
            <a:endParaRPr lang="es-GT"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8966282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7135019-45D2-0848-A3FD-9731C6D98FF7}"/>
              </a:ext>
            </a:extLst>
          </p:cNvPr>
          <p:cNvSpPr>
            <a:spLocks noGrp="1"/>
          </p:cNvSpPr>
          <p:nvPr>
            <p:ph type="sldNum" sz="quarter" idx="12"/>
          </p:nvPr>
        </p:nvSpPr>
        <p:spPr/>
        <p:txBody>
          <a:bodyPr/>
          <a:lstStyle/>
          <a:p>
            <a:fld id="{CE7809C5-EAA0-BC41-804F-8C0058248A03}" type="slidenum">
              <a:rPr lang="en-GB" smtClean="0"/>
              <a:t>8</a:t>
            </a:fld>
            <a:endParaRPr lang="en-GB" dirty="0"/>
          </a:p>
        </p:txBody>
      </p:sp>
      <p:sp>
        <p:nvSpPr>
          <p:cNvPr id="8" name="Title 7">
            <a:extLst>
              <a:ext uri="{FF2B5EF4-FFF2-40B4-BE49-F238E27FC236}">
                <a16:creationId xmlns:a16="http://schemas.microsoft.com/office/drawing/2014/main" id="{557F3C5F-55C0-5A43-B434-7BD3CCBA1893}"/>
              </a:ext>
            </a:extLst>
          </p:cNvPr>
          <p:cNvSpPr>
            <a:spLocks noGrp="1"/>
          </p:cNvSpPr>
          <p:nvPr>
            <p:ph type="title"/>
          </p:nvPr>
        </p:nvSpPr>
        <p:spPr>
          <a:xfrm>
            <a:off x="749709" y="389933"/>
            <a:ext cx="8751570" cy="1588127"/>
          </a:xfrm>
        </p:spPr>
        <p:txBody>
          <a:bodyPr/>
          <a:lstStyle/>
          <a:p>
            <a:pPr algn="ctr"/>
            <a:r>
              <a:rPr lang="es-GT" dirty="0"/>
              <a:t>Funcionamiento de la empresa	</a:t>
            </a:r>
            <a:endParaRPr lang="en-US" dirty="0"/>
          </a:p>
        </p:txBody>
      </p:sp>
      <p:sp>
        <p:nvSpPr>
          <p:cNvPr id="9" name="Content Placeholder 8">
            <a:extLst>
              <a:ext uri="{FF2B5EF4-FFF2-40B4-BE49-F238E27FC236}">
                <a16:creationId xmlns:a16="http://schemas.microsoft.com/office/drawing/2014/main" id="{BF92E3E9-D36F-6349-B46A-87CBFF85F20B}"/>
              </a:ext>
            </a:extLst>
          </p:cNvPr>
          <p:cNvSpPr>
            <a:spLocks noGrp="1"/>
          </p:cNvSpPr>
          <p:nvPr>
            <p:ph idx="1"/>
          </p:nvPr>
        </p:nvSpPr>
        <p:spPr>
          <a:xfrm>
            <a:off x="633428" y="2260638"/>
            <a:ext cx="8751570" cy="3832805"/>
          </a:xfrm>
        </p:spPr>
        <p:txBody>
          <a:bodyPr>
            <a:normAutofit/>
          </a:bodyPr>
          <a:lstStyle/>
          <a:p>
            <a:pPr marL="0" indent="0">
              <a:lnSpc>
                <a:spcPct val="200000"/>
              </a:lnSpc>
              <a:spcBef>
                <a:spcPts val="200"/>
              </a:spcBef>
              <a:buNone/>
            </a:pPr>
            <a:r>
              <a:rPr lang="es-GT" sz="1800" b="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Almacenaje de productos.</a:t>
            </a:r>
            <a:endParaRPr lang="es-GT" sz="1800" b="1" dirty="0">
              <a:solidFill>
                <a:srgbClr val="1F3763"/>
              </a:solidFill>
              <a:latin typeface="Calibri Light" panose="020F0302020204030204" pitchFamily="34" charset="0"/>
              <a:ea typeface="Times New Roman" panose="02020603050405020304" pitchFamily="18" charset="0"/>
              <a:cs typeface="Times New Roman" panose="02020603050405020304" pitchFamily="18" charset="0"/>
            </a:endParaRPr>
          </a:p>
          <a:p>
            <a:pPr>
              <a:lnSpc>
                <a:spcPct val="200000"/>
              </a:lnSpc>
              <a:spcBef>
                <a:spcPts val="200"/>
              </a:spcBef>
            </a:pPr>
            <a:r>
              <a:rPr lang="es-GT" sz="1800" dirty="0">
                <a:effectLst/>
                <a:latin typeface="Arial" panose="020B0604020202020204" pitchFamily="34" charset="0"/>
                <a:ea typeface="Calibri" panose="020F0502020204030204" pitchFamily="34" charset="0"/>
                <a:cs typeface="Times New Roman" panose="02020603050405020304" pitchFamily="18" charset="0"/>
              </a:rPr>
              <a:t>Luego de la recepción y revisión de productos se procederá a almacenaje de estos.</a:t>
            </a:r>
          </a:p>
          <a:p>
            <a:pPr>
              <a:lnSpc>
                <a:spcPct val="200000"/>
              </a:lnSpc>
              <a:spcBef>
                <a:spcPts val="200"/>
              </a:spcBef>
            </a:pPr>
            <a:r>
              <a:rPr lang="es-ES" sz="1800" dirty="0">
                <a:effectLst/>
                <a:latin typeface="Arial" panose="020B0604020202020204" pitchFamily="34" charset="0"/>
                <a:ea typeface="Calibri" panose="020F0502020204030204" pitchFamily="34" charset="0"/>
                <a:cs typeface="Times New Roman" panose="02020603050405020304" pitchFamily="18" charset="0"/>
              </a:rPr>
              <a:t>Se clasificarán en perecederos y no perecederos, </a:t>
            </a:r>
            <a:r>
              <a:rPr lang="es-ES" sz="1800" dirty="0">
                <a:effectLst/>
                <a:latin typeface="Arial" panose="020B0604020202020204" pitchFamily="34" charset="0"/>
                <a:ea typeface="Calibri" panose="020F0502020204030204" pitchFamily="34" charset="0"/>
              </a:rPr>
              <a:t>Perecederos: A temperatura ambiente, No perecederos: El frío se utiliza para almacenar gran variedad de alimentos, cocinados y, por supuesto, los congelados y ultracongelados</a:t>
            </a:r>
            <a:endParaRPr lang="es-GT"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200000"/>
              </a:lnSpc>
              <a:spcBef>
                <a:spcPts val="200"/>
              </a:spcBef>
              <a:buNone/>
            </a:pPr>
            <a:endParaRPr lang="es-GT"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1960921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7135019-45D2-0848-A3FD-9731C6D98FF7}"/>
              </a:ext>
            </a:extLst>
          </p:cNvPr>
          <p:cNvSpPr>
            <a:spLocks noGrp="1"/>
          </p:cNvSpPr>
          <p:nvPr>
            <p:ph type="sldNum" sz="quarter" idx="12"/>
          </p:nvPr>
        </p:nvSpPr>
        <p:spPr/>
        <p:txBody>
          <a:bodyPr/>
          <a:lstStyle/>
          <a:p>
            <a:fld id="{CE7809C5-EAA0-BC41-804F-8C0058248A03}" type="slidenum">
              <a:rPr lang="en-GB" smtClean="0"/>
              <a:t>9</a:t>
            </a:fld>
            <a:endParaRPr lang="en-GB" dirty="0"/>
          </a:p>
        </p:txBody>
      </p:sp>
      <p:sp>
        <p:nvSpPr>
          <p:cNvPr id="8" name="Title 7">
            <a:extLst>
              <a:ext uri="{FF2B5EF4-FFF2-40B4-BE49-F238E27FC236}">
                <a16:creationId xmlns:a16="http://schemas.microsoft.com/office/drawing/2014/main" id="{557F3C5F-55C0-5A43-B434-7BD3CCBA1893}"/>
              </a:ext>
            </a:extLst>
          </p:cNvPr>
          <p:cNvSpPr>
            <a:spLocks noGrp="1"/>
          </p:cNvSpPr>
          <p:nvPr>
            <p:ph type="title"/>
          </p:nvPr>
        </p:nvSpPr>
        <p:spPr>
          <a:xfrm>
            <a:off x="749709" y="389933"/>
            <a:ext cx="8751570" cy="1588127"/>
          </a:xfrm>
        </p:spPr>
        <p:txBody>
          <a:bodyPr/>
          <a:lstStyle/>
          <a:p>
            <a:pPr algn="ctr"/>
            <a:r>
              <a:rPr lang="es-GT" dirty="0"/>
              <a:t>Funcionamiento de la empresa	</a:t>
            </a:r>
            <a:endParaRPr lang="en-US" dirty="0"/>
          </a:p>
        </p:txBody>
      </p:sp>
      <p:sp>
        <p:nvSpPr>
          <p:cNvPr id="9" name="Content Placeholder 8">
            <a:extLst>
              <a:ext uri="{FF2B5EF4-FFF2-40B4-BE49-F238E27FC236}">
                <a16:creationId xmlns:a16="http://schemas.microsoft.com/office/drawing/2014/main" id="{BF92E3E9-D36F-6349-B46A-87CBFF85F20B}"/>
              </a:ext>
            </a:extLst>
          </p:cNvPr>
          <p:cNvSpPr>
            <a:spLocks noGrp="1"/>
          </p:cNvSpPr>
          <p:nvPr>
            <p:ph idx="1"/>
          </p:nvPr>
        </p:nvSpPr>
        <p:spPr>
          <a:xfrm>
            <a:off x="633428" y="2260638"/>
            <a:ext cx="8751570" cy="3832805"/>
          </a:xfrm>
        </p:spPr>
        <p:txBody>
          <a:bodyPr>
            <a:normAutofit/>
          </a:bodyPr>
          <a:lstStyle/>
          <a:p>
            <a:pPr marL="0" indent="0">
              <a:lnSpc>
                <a:spcPct val="200000"/>
              </a:lnSpc>
              <a:spcBef>
                <a:spcPts val="200"/>
              </a:spcBef>
              <a:buNone/>
            </a:pPr>
            <a:r>
              <a:rPr lang="es-GT" sz="1800" b="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Servicios y catering</a:t>
            </a:r>
            <a:endParaRPr lang="es-GT" sz="1800" b="1" dirty="0">
              <a:solidFill>
                <a:srgbClr val="000000"/>
              </a:solidFill>
              <a:latin typeface="Calibri" panose="020F0502020204030204" pitchFamily="34" charset="0"/>
              <a:ea typeface="Times New Roman" panose="02020603050405020304" pitchFamily="18" charset="0"/>
              <a:cs typeface="Times New Roman" panose="02020603050405020304" pitchFamily="18" charset="0"/>
            </a:endParaRPr>
          </a:p>
          <a:p>
            <a:pPr marL="0" indent="0">
              <a:lnSpc>
                <a:spcPct val="200000"/>
              </a:lnSpc>
              <a:spcBef>
                <a:spcPts val="200"/>
              </a:spcBef>
              <a:buNone/>
            </a:pPr>
            <a:r>
              <a:rPr lang="es-GT" sz="1800" dirty="0">
                <a:solidFill>
                  <a:srgbClr val="000000"/>
                </a:solidFill>
                <a:latin typeface="Calibri" panose="020F0502020204030204" pitchFamily="34" charset="0"/>
                <a:ea typeface="Times New Roman" panose="02020603050405020304" pitchFamily="18" charset="0"/>
                <a:cs typeface="Times New Roman" panose="02020603050405020304" pitchFamily="18" charset="0"/>
              </a:rPr>
              <a:t>El restaurante a parte de dedicarse a las funciones ya mencionadas, esta también realiza el servicio de catering y servicio para eventos externos al de la localidad del Restaurante, variando asi los precios dependiendo de que tipo de evento sea. </a:t>
            </a:r>
            <a:endParaRPr lang="es-GT" sz="1800" dirty="0">
              <a:solidFill>
                <a:srgbClr val="1F3763"/>
              </a:solidFill>
              <a:latin typeface="Calibri Light" panose="020F030202020403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74707343"/>
      </p:ext>
    </p:extLst>
  </p:cSld>
  <p:clrMapOvr>
    <a:masterClrMapping/>
  </p:clrMapOvr>
</p:sld>
</file>

<file path=ppt/theme/theme1.xml><?xml version="1.0" encoding="utf-8"?>
<a:theme xmlns:a="http://schemas.openxmlformats.org/drawingml/2006/main" name="NETWORK by Showeet.com">
  <a:themeElements>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showeet">
  <a:themeElements>
    <a:clrScheme name="Showeet">
      <a:dk1>
        <a:srgbClr val="95A5A6"/>
      </a:dk1>
      <a:lt1>
        <a:sysClr val="window" lastClr="FFFFFF"/>
      </a:lt1>
      <a:dk2>
        <a:srgbClr val="2C3E50"/>
      </a:dk2>
      <a:lt2>
        <a:srgbClr val="F2F2F2"/>
      </a:lt2>
      <a:accent1>
        <a:srgbClr val="2980B9"/>
      </a:accent1>
      <a:accent2>
        <a:srgbClr val="16A085"/>
      </a:accent2>
      <a:accent3>
        <a:srgbClr val="9BBB59"/>
      </a:accent3>
      <a:accent4>
        <a:srgbClr val="F39C12"/>
      </a:accent4>
      <a:accent5>
        <a:srgbClr val="C0392B"/>
      </a:accent5>
      <a:accent6>
        <a:srgbClr val="4B2C50"/>
      </a:accent6>
      <a:hlink>
        <a:srgbClr val="16A085"/>
      </a:hlink>
      <a:folHlink>
        <a:srgbClr val="107863"/>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4431</TotalTime>
  <Words>1622</Words>
  <Application>Microsoft Office PowerPoint</Application>
  <PresentationFormat>Panorámica</PresentationFormat>
  <Paragraphs>312</Paragraphs>
  <Slides>46</Slides>
  <Notes>40</Notes>
  <HiddenSlides>0</HiddenSlides>
  <MMClips>0</MMClips>
  <ScaleCrop>false</ScaleCrop>
  <HeadingPairs>
    <vt:vector size="6" baseType="variant">
      <vt:variant>
        <vt:lpstr>Fuentes usadas</vt:lpstr>
      </vt:variant>
      <vt:variant>
        <vt:i4>4</vt:i4>
      </vt:variant>
      <vt:variant>
        <vt:lpstr>Tema</vt:lpstr>
      </vt:variant>
      <vt:variant>
        <vt:i4>2</vt:i4>
      </vt:variant>
      <vt:variant>
        <vt:lpstr>Títulos de diapositiva</vt:lpstr>
      </vt:variant>
      <vt:variant>
        <vt:i4>46</vt:i4>
      </vt:variant>
    </vt:vector>
  </HeadingPairs>
  <TitlesOfParts>
    <vt:vector size="52" baseType="lpstr">
      <vt:lpstr>Arial</vt:lpstr>
      <vt:lpstr>Calibri</vt:lpstr>
      <vt:lpstr>Calibri Light</vt:lpstr>
      <vt:lpstr>Cambria Math</vt:lpstr>
      <vt:lpstr>NETWORK by Showeet.com</vt:lpstr>
      <vt:lpstr>showeet</vt:lpstr>
      <vt:lpstr>Sistema “Calle Real”</vt:lpstr>
      <vt:lpstr>Restaurante de comida Típica “Calle Real”</vt:lpstr>
      <vt:lpstr>Descripción General</vt:lpstr>
      <vt:lpstr>Cómo surgió la idea del sistema </vt:lpstr>
      <vt:lpstr>Funcionamiento de la empresa </vt:lpstr>
      <vt:lpstr>Organigrama </vt:lpstr>
      <vt:lpstr>Funcionamiento de la empresa </vt:lpstr>
      <vt:lpstr>Funcionamiento de la empresa </vt:lpstr>
      <vt:lpstr>Funcionamiento de la empresa </vt:lpstr>
      <vt:lpstr>Modelado del negocio </vt:lpstr>
      <vt:lpstr>Alcances y Objetivos</vt:lpstr>
      <vt:lpstr>Objetivos del proyecto</vt:lpstr>
      <vt:lpstr>Alcances</vt:lpstr>
      <vt:lpstr>Estudios de Factibilidad </vt:lpstr>
      <vt:lpstr>Factibilidad Operacional</vt:lpstr>
      <vt:lpstr>Factibilidad Legal</vt:lpstr>
      <vt:lpstr>Factibilidad Técnica</vt:lpstr>
      <vt:lpstr>Factibilidad Técnica</vt:lpstr>
      <vt:lpstr>Factibilidad Económica</vt:lpstr>
      <vt:lpstr>Factibilidad Económica</vt:lpstr>
      <vt:lpstr>Caso hipotético del desarrollo </vt:lpstr>
      <vt:lpstr>Presentación de PowerPoint</vt:lpstr>
      <vt:lpstr>Presentación de PowerPoint</vt:lpstr>
      <vt:lpstr>Presentación de PowerPoint</vt:lpstr>
      <vt:lpstr>Consenso en el momento de elegir el modelo de desarrollo a seguir</vt:lpstr>
      <vt:lpstr>DIAGRAMAS UML</vt:lpstr>
      <vt:lpstr>Diagramas Caso de Uso</vt:lpstr>
      <vt:lpstr>Presentación de PowerPoint</vt:lpstr>
      <vt:lpstr>Presentación de PowerPoint</vt:lpstr>
      <vt:lpstr>Presentación de PowerPoint</vt:lpstr>
      <vt:lpstr>Presentación de PowerPoint</vt:lpstr>
      <vt:lpstr>Presentación de PowerPoint</vt:lpstr>
      <vt:lpstr>Escenarios de Caso de Uso o tarjetas CRC</vt:lpstr>
      <vt:lpstr>Presentación de PowerPoint</vt:lpstr>
      <vt:lpstr>Diagrama de actividades</vt:lpstr>
      <vt:lpstr>Presentación de PowerPoint</vt:lpstr>
      <vt:lpstr>Diagrama de Secuencia</vt:lpstr>
      <vt:lpstr>Presentación de PowerPoint</vt:lpstr>
      <vt:lpstr>Presentación de PowerPoint</vt:lpstr>
      <vt:lpstr>Presentación de PowerPoint</vt:lpstr>
      <vt:lpstr>Diagrama de Flujo de Datos</vt:lpstr>
      <vt:lpstr>Presentación de PowerPoint</vt:lpstr>
      <vt:lpstr>Presentación de PowerPoint</vt:lpstr>
      <vt:lpstr>Presentación de PowerPoint</vt:lpstr>
      <vt:lpstr>Presentación de PowerPoint</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WOODEN LOGS</dc:title>
  <dc:creator>showeet.com</dc:creator>
  <dc:description>© Copyright Showeet.com</dc:description>
  <cp:lastModifiedBy>fredy mateo</cp:lastModifiedBy>
  <cp:revision>18</cp:revision>
  <dcterms:created xsi:type="dcterms:W3CDTF">2019-03-08T01:17:39Z</dcterms:created>
  <dcterms:modified xsi:type="dcterms:W3CDTF">2021-04-28T06:17:15Z</dcterms:modified>
  <cp:category>Templates</cp:category>
</cp:coreProperties>
</file>